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Lst>
  <p:notesMasterIdLst>
    <p:notesMasterId r:id="rId3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6858000" type="screen4x3"/>
  <p:notesSz cx="6858000" cy="9144000"/>
  <p:defaultTextStyle>
    <a:defPPr>
      <a:defRPr lang="en-GB"/>
    </a:defPPr>
    <a:lvl1pPr algn="l" defTabSz="449263" rtl="0" fontAlgn="base">
      <a:spcBef>
        <a:spcPct val="0"/>
      </a:spcBef>
      <a:spcAft>
        <a:spcPct val="0"/>
      </a:spcAft>
      <a:buClr>
        <a:srgbClr val="000000"/>
      </a:buClr>
      <a:buSzPct val="100000"/>
      <a:buFont typeface="Times New Roman" pitchFamily="16" charset="0"/>
      <a:defRPr b="1" kern="1200">
        <a:solidFill>
          <a:schemeClr val="bg1"/>
        </a:solidFill>
        <a:latin typeface="Arial" charset="0"/>
        <a:ea typeface="+mn-ea"/>
        <a:cs typeface="Arial Unicode MS" charset="0"/>
      </a:defRPr>
    </a:lvl1pPr>
    <a:lvl2pPr marL="742950" indent="-285750" algn="l" defTabSz="449263" rtl="0" fontAlgn="base">
      <a:spcBef>
        <a:spcPct val="0"/>
      </a:spcBef>
      <a:spcAft>
        <a:spcPct val="0"/>
      </a:spcAft>
      <a:buClr>
        <a:srgbClr val="000000"/>
      </a:buClr>
      <a:buSzPct val="100000"/>
      <a:buFont typeface="Times New Roman" pitchFamily="16" charset="0"/>
      <a:defRPr b="1" kern="1200">
        <a:solidFill>
          <a:schemeClr val="bg1"/>
        </a:solidFill>
        <a:latin typeface="Arial" charset="0"/>
        <a:ea typeface="+mn-ea"/>
        <a:cs typeface="Arial Unicode MS" charset="0"/>
      </a:defRPr>
    </a:lvl2pPr>
    <a:lvl3pPr marL="1143000" indent="-228600" algn="l" defTabSz="449263" rtl="0" fontAlgn="base">
      <a:spcBef>
        <a:spcPct val="0"/>
      </a:spcBef>
      <a:spcAft>
        <a:spcPct val="0"/>
      </a:spcAft>
      <a:buClr>
        <a:srgbClr val="000000"/>
      </a:buClr>
      <a:buSzPct val="100000"/>
      <a:buFont typeface="Times New Roman" pitchFamily="16" charset="0"/>
      <a:defRPr b="1" kern="1200">
        <a:solidFill>
          <a:schemeClr val="bg1"/>
        </a:solidFill>
        <a:latin typeface="Arial" charset="0"/>
        <a:ea typeface="+mn-ea"/>
        <a:cs typeface="Arial Unicode MS" charset="0"/>
      </a:defRPr>
    </a:lvl3pPr>
    <a:lvl4pPr marL="1600200" indent="-228600" algn="l" defTabSz="449263" rtl="0" fontAlgn="base">
      <a:spcBef>
        <a:spcPct val="0"/>
      </a:spcBef>
      <a:spcAft>
        <a:spcPct val="0"/>
      </a:spcAft>
      <a:buClr>
        <a:srgbClr val="000000"/>
      </a:buClr>
      <a:buSzPct val="100000"/>
      <a:buFont typeface="Times New Roman" pitchFamily="16" charset="0"/>
      <a:defRPr b="1" kern="1200">
        <a:solidFill>
          <a:schemeClr val="bg1"/>
        </a:solidFill>
        <a:latin typeface="Arial" charset="0"/>
        <a:ea typeface="+mn-ea"/>
        <a:cs typeface="Arial Unicode MS" charset="0"/>
      </a:defRPr>
    </a:lvl4pPr>
    <a:lvl5pPr marL="2057400" indent="-228600" algn="l" defTabSz="449263" rtl="0" fontAlgn="base">
      <a:spcBef>
        <a:spcPct val="0"/>
      </a:spcBef>
      <a:spcAft>
        <a:spcPct val="0"/>
      </a:spcAft>
      <a:buClr>
        <a:srgbClr val="000000"/>
      </a:buClr>
      <a:buSzPct val="100000"/>
      <a:buFont typeface="Times New Roman" pitchFamily="16" charset="0"/>
      <a:defRPr b="1" kern="1200">
        <a:solidFill>
          <a:schemeClr val="bg1"/>
        </a:solidFill>
        <a:latin typeface="Arial" charset="0"/>
        <a:ea typeface="+mn-ea"/>
        <a:cs typeface="Arial Unicode MS" charset="0"/>
      </a:defRPr>
    </a:lvl5pPr>
    <a:lvl6pPr marL="2286000" algn="l" defTabSz="914400" rtl="0" eaLnBrk="1" latinLnBrk="0" hangingPunct="1">
      <a:defRPr b="1" kern="1200">
        <a:solidFill>
          <a:schemeClr val="bg1"/>
        </a:solidFill>
        <a:latin typeface="Arial" charset="0"/>
        <a:ea typeface="+mn-ea"/>
        <a:cs typeface="Arial Unicode MS" charset="0"/>
      </a:defRPr>
    </a:lvl6pPr>
    <a:lvl7pPr marL="2743200" algn="l" defTabSz="914400" rtl="0" eaLnBrk="1" latinLnBrk="0" hangingPunct="1">
      <a:defRPr b="1" kern="1200">
        <a:solidFill>
          <a:schemeClr val="bg1"/>
        </a:solidFill>
        <a:latin typeface="Arial" charset="0"/>
        <a:ea typeface="+mn-ea"/>
        <a:cs typeface="Arial Unicode MS" charset="0"/>
      </a:defRPr>
    </a:lvl7pPr>
    <a:lvl8pPr marL="3200400" algn="l" defTabSz="914400" rtl="0" eaLnBrk="1" latinLnBrk="0" hangingPunct="1">
      <a:defRPr b="1" kern="1200">
        <a:solidFill>
          <a:schemeClr val="bg1"/>
        </a:solidFill>
        <a:latin typeface="Arial" charset="0"/>
        <a:ea typeface="+mn-ea"/>
        <a:cs typeface="Arial Unicode MS" charset="0"/>
      </a:defRPr>
    </a:lvl8pPr>
    <a:lvl9pPr marL="3657600" algn="l" defTabSz="914400" rtl="0" eaLnBrk="1" latinLnBrk="0" hangingPunct="1">
      <a:defRPr b="1" kern="1200">
        <a:solidFill>
          <a:schemeClr val="bg1"/>
        </a:solidFill>
        <a:latin typeface="Arial" charset="0"/>
        <a:ea typeface="+mn-ea"/>
        <a:cs typeface="Arial Unicode MS"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432" y="-96"/>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3074" name="Text Box 2"/>
          <p:cNvSpPr txBox="1">
            <a:spLocks noChangeArrowheads="1"/>
          </p:cNvSpPr>
          <p:nvPr/>
        </p:nvSpPr>
        <p:spPr bwMode="auto">
          <a:xfrm>
            <a:off x="0" y="0"/>
            <a:ext cx="29718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3075" name="Text Box 3"/>
          <p:cNvSpPr txBox="1">
            <a:spLocks noChangeArrowheads="1"/>
          </p:cNvSpPr>
          <p:nvPr/>
        </p:nvSpPr>
        <p:spPr bwMode="auto">
          <a:xfrm>
            <a:off x="3884613" y="0"/>
            <a:ext cx="29718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3076" name="Rectangle 4"/>
          <p:cNvSpPr>
            <a:spLocks noGrp="1" noChangeArrowheads="1"/>
          </p:cNvSpPr>
          <p:nvPr>
            <p:ph type="sldImg"/>
          </p:nvPr>
        </p:nvSpPr>
        <p:spPr bwMode="auto">
          <a:xfrm>
            <a:off x="1143000" y="685800"/>
            <a:ext cx="4570413" cy="3427413"/>
          </a:xfrm>
          <a:prstGeom prst="rect">
            <a:avLst/>
          </a:prstGeom>
          <a:noFill/>
          <a:ln w="936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p:nvPr>
        </p:nvSpPr>
        <p:spPr bwMode="auto">
          <a:xfrm>
            <a:off x="685800" y="4343400"/>
            <a:ext cx="5484813" cy="411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endParaRPr lang="ca-ES" altLang="ca-ES" smtClean="0"/>
          </a:p>
        </p:txBody>
      </p:sp>
      <p:sp>
        <p:nvSpPr>
          <p:cNvPr id="3078" name="Text Box 6"/>
          <p:cNvSpPr txBox="1">
            <a:spLocks noChangeArrowheads="1"/>
          </p:cNvSpPr>
          <p:nvPr/>
        </p:nvSpPr>
        <p:spPr bwMode="auto">
          <a:xfrm>
            <a:off x="0" y="8683625"/>
            <a:ext cx="29718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3079" name="Rectangle 7"/>
          <p:cNvSpPr>
            <a:spLocks noGrp="1" noChangeArrowheads="1"/>
          </p:cNvSpPr>
          <p:nvPr>
            <p:ph type="sldNum"/>
          </p:nvPr>
        </p:nvSpPr>
        <p:spPr bwMode="auto">
          <a:xfrm>
            <a:off x="3884613" y="8685213"/>
            <a:ext cx="2970212" cy="455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r">
              <a:tabLst>
                <a:tab pos="723900" algn="l"/>
                <a:tab pos="1447800" algn="l"/>
                <a:tab pos="2171700" algn="l"/>
                <a:tab pos="2895600" algn="l"/>
              </a:tabLst>
              <a:defRPr sz="1200">
                <a:solidFill>
                  <a:srgbClr val="000000"/>
                </a:solidFill>
                <a:latin typeface="Times New Roman" pitchFamily="16" charset="0"/>
              </a:defRPr>
            </a:lvl1pPr>
          </a:lstStyle>
          <a:p>
            <a:fld id="{6AA27FF9-A9EB-412B-9DF2-B5B499B3AACD}" type="slidenum">
              <a:rPr lang="es-ES" altLang="ca-ES"/>
              <a:pPr/>
              <a:t>‹#›</a:t>
            </a:fld>
            <a:endParaRPr lang="es-ES" altLang="ca-ES"/>
          </a:p>
        </p:txBody>
      </p:sp>
    </p:spTree>
    <p:extLst>
      <p:ext uri="{BB962C8B-B14F-4D97-AF65-F5344CB8AC3E}">
        <p14:creationId xmlns:p14="http://schemas.microsoft.com/office/powerpoint/2010/main" val="47182330"/>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0EC22A81-6E85-4298-A40D-96A196DB2636}" type="slidenum">
              <a:rPr lang="es-ES" altLang="ca-ES"/>
              <a:pPr/>
              <a:t>1</a:t>
            </a:fld>
            <a:endParaRPr lang="es-ES" altLang="ca-ES"/>
          </a:p>
        </p:txBody>
      </p:sp>
      <p:sp>
        <p:nvSpPr>
          <p:cNvPr id="37889"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128674FF-BFEB-472C-BF11-69BADD6395E4}" type="slidenum">
              <a:rPr lang="es-ES" altLang="ca-ES" sz="1200"/>
              <a:pPr algn="r"/>
              <a:t>1</a:t>
            </a:fld>
            <a:endParaRPr lang="es-ES" altLang="ca-ES" sz="1200"/>
          </a:p>
        </p:txBody>
      </p:sp>
      <p:sp>
        <p:nvSpPr>
          <p:cNvPr id="37890"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37891" name="Rectangle 3"/>
          <p:cNvSpPr txBox="1">
            <a:spLocks noChangeArrowheads="1"/>
          </p:cNvSpPr>
          <p:nvPr>
            <p:ph type="body"/>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9A0757E3-00B6-4328-9AA0-162DBC03C90A}" type="slidenum">
              <a:rPr lang="es-ES" altLang="ca-ES"/>
              <a:pPr/>
              <a:t>2</a:t>
            </a:fld>
            <a:endParaRPr lang="es-ES" altLang="ca-ES"/>
          </a:p>
        </p:txBody>
      </p:sp>
      <p:sp>
        <p:nvSpPr>
          <p:cNvPr id="38913"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0D23D617-02D4-49FC-8B45-C302AB196257}" type="slidenum">
              <a:rPr lang="es-ES" altLang="ca-ES" sz="1200"/>
              <a:pPr algn="r"/>
              <a:t>2</a:t>
            </a:fld>
            <a:endParaRPr lang="es-ES" altLang="ca-ES" sz="1200"/>
          </a:p>
        </p:txBody>
      </p:sp>
      <p:sp>
        <p:nvSpPr>
          <p:cNvPr id="38914"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38915" name="Rectangle 3"/>
          <p:cNvSpPr txBox="1">
            <a:spLocks noChangeArrowheads="1"/>
          </p:cNvSpPr>
          <p:nvPr>
            <p:ph type="body"/>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03EFC424-A479-4E00-B556-FFB43287BDE6}" type="slidenum">
              <a:rPr lang="es-ES" altLang="ca-ES"/>
              <a:pPr/>
              <a:t>3</a:t>
            </a:fld>
            <a:endParaRPr lang="es-ES" altLang="ca-ES"/>
          </a:p>
        </p:txBody>
      </p:sp>
      <p:sp>
        <p:nvSpPr>
          <p:cNvPr id="39937"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BC004A11-365B-474B-973B-710FB73DEF34}" type="slidenum">
              <a:rPr lang="es-ES" altLang="ca-ES" sz="1200"/>
              <a:pPr algn="r"/>
              <a:t>3</a:t>
            </a:fld>
            <a:endParaRPr lang="es-ES" altLang="ca-ES" sz="1200"/>
          </a:p>
        </p:txBody>
      </p:sp>
      <p:sp>
        <p:nvSpPr>
          <p:cNvPr id="39938"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39939" name="Text Box 3"/>
          <p:cNvSpPr txBox="1">
            <a:spLocks noChangeArrowheads="1"/>
          </p:cNvSpPr>
          <p:nvPr>
            <p:ph type="body"/>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 altLang="ca-ES">
                <a:latin typeface="Arial" charset="0"/>
                <a:cs typeface="Arial Unicode MS" charset="0"/>
              </a:rPr>
              <a:t>Existen multitud de acepciones y corrientes filosóficas y sociológicas referidas al término “tecnología”.</a:t>
            </a:r>
          </a:p>
          <a:p>
            <a:pPr eaLnBrk="1" hangingPunct="1">
              <a:spcBef>
                <a:spcPts val="450"/>
              </a:spcBef>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 altLang="ca-ES">
                <a:latin typeface="Arial" charset="0"/>
                <a:cs typeface="Arial Unicode MS" charset="0"/>
              </a:rPr>
              <a:t>En la lectura 1_2 encontraréis más información sobre los diferentes puntos de vista y sobre la relación entre Ciencia, Tecnología y Sociedad</a:t>
            </a:r>
          </a:p>
          <a:p>
            <a:pPr eaLnBrk="1" hangingPunct="1">
              <a:spcBef>
                <a:spcPts val="450"/>
              </a:spcBef>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 altLang="ca-ES">
                <a:latin typeface="Arial" charset="0"/>
                <a:cs typeface="Arial Unicode MS" charset="0"/>
              </a:rPr>
              <a:t>El concepto de tecnología comprende:</a:t>
            </a:r>
          </a:p>
          <a:p>
            <a:pPr marL="457200" lvl="1" indent="0" eaLnBrk="1" hangingPunct="1">
              <a:spcBef>
                <a:spcPts val="450"/>
              </a:spcBef>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 altLang="ca-ES">
                <a:latin typeface="Arial" charset="0"/>
                <a:cs typeface="Arial Unicode MS" charset="0"/>
              </a:rPr>
              <a:t>Un conjunto de conocimientos o de </a:t>
            </a:r>
            <a:r>
              <a:rPr lang="es-ES" altLang="ca-ES" b="1">
                <a:latin typeface="Arial" charset="0"/>
                <a:cs typeface="Arial Unicode MS" charset="0"/>
              </a:rPr>
              <a:t>saber</a:t>
            </a:r>
            <a:r>
              <a:rPr lang="es-ES" altLang="ca-ES">
                <a:latin typeface="Arial" charset="0"/>
                <a:cs typeface="Arial Unicode MS" charset="0"/>
              </a:rPr>
              <a:t>.</a:t>
            </a:r>
          </a:p>
          <a:p>
            <a:pPr marL="457200" lvl="1" indent="0" eaLnBrk="1" hangingPunct="1">
              <a:spcBef>
                <a:spcPts val="450"/>
              </a:spcBef>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 altLang="ca-ES">
                <a:latin typeface="Arial" charset="0"/>
                <a:cs typeface="Arial Unicode MS" charset="0"/>
              </a:rPr>
              <a:t>Una aplicabilidad de ese conocimiento a las actividades humanas o </a:t>
            </a:r>
            <a:r>
              <a:rPr lang="es-ES" altLang="ca-ES" b="1">
                <a:latin typeface="Arial" charset="0"/>
                <a:cs typeface="Arial Unicode MS" charset="0"/>
              </a:rPr>
              <a:t>saber hacer</a:t>
            </a:r>
            <a:r>
              <a:rPr lang="es-ES" altLang="ca-ES">
                <a:latin typeface="Arial" charset="0"/>
                <a:cs typeface="Arial Unicode MS" charset="0"/>
              </a:rPr>
              <a:t>.</a:t>
            </a:r>
          </a:p>
          <a:p>
            <a:pPr marL="457200" lvl="1" indent="0" eaLnBrk="1" hangingPunct="1">
              <a:spcBef>
                <a:spcPts val="450"/>
              </a:spcBef>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 altLang="ca-ES">
                <a:latin typeface="Arial" charset="0"/>
                <a:cs typeface="Arial Unicode MS" charset="0"/>
              </a:rPr>
              <a:t>Una finalidad utilitaria, que conduce a obtener resultados, o </a:t>
            </a:r>
            <a:r>
              <a:rPr lang="es-ES" altLang="ca-ES" b="1">
                <a:latin typeface="Arial" charset="0"/>
                <a:cs typeface="Arial Unicode MS" charset="0"/>
              </a:rPr>
              <a:t>saber hacer cosas útiles</a:t>
            </a:r>
            <a:r>
              <a:rPr lang="es-ES" altLang="ca-ES">
                <a:latin typeface="Arial" charset="0"/>
                <a:cs typeface="Arial Unicode MS" charset="0"/>
              </a:rPr>
              <a:t>.</a:t>
            </a:r>
          </a:p>
          <a:p>
            <a:pPr eaLnBrk="1" hangingPunct="1">
              <a:spcBef>
                <a:spcPts val="4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s-ES" altLang="ca-ES">
              <a:latin typeface="Arial" charset="0"/>
              <a:cs typeface="Arial Unicode MS" charset="0"/>
            </a:endParaRPr>
          </a:p>
          <a:p>
            <a:pPr eaLnBrk="1" hangingPunct="1">
              <a:spcBef>
                <a:spcPts val="45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s-ES" altLang="ca-ES">
              <a:latin typeface="Arial" charset="0"/>
              <a:cs typeface="Arial Unicode MS"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FB20AD8A-4568-4C4E-BD91-26A87D34BEB8}" type="slidenum">
              <a:rPr lang="es-ES" altLang="ca-ES"/>
              <a:pPr/>
              <a:t>4</a:t>
            </a:fld>
            <a:endParaRPr lang="es-ES" altLang="ca-ES"/>
          </a:p>
        </p:txBody>
      </p:sp>
      <p:sp>
        <p:nvSpPr>
          <p:cNvPr id="40961"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F64279B7-70C6-425E-8EA0-1E5325053B8F}" type="slidenum">
              <a:rPr lang="es-ES" altLang="ca-ES" sz="1200"/>
              <a:pPr algn="r"/>
              <a:t>4</a:t>
            </a:fld>
            <a:endParaRPr lang="es-ES" altLang="ca-ES" sz="1200"/>
          </a:p>
        </p:txBody>
      </p:sp>
      <p:sp>
        <p:nvSpPr>
          <p:cNvPr id="40962"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40963" name="Text Box 3"/>
          <p:cNvSpPr txBox="1">
            <a:spLocks noChangeArrowheads="1"/>
          </p:cNvSpPr>
          <p:nvPr>
            <p:ph type="body"/>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 altLang="ca-ES">
                <a:latin typeface="Arial" charset="0"/>
                <a:cs typeface="Arial Unicode MS" charset="0"/>
              </a:rPr>
              <a:t>Para definir el DH podemos tomar la definición de Sen…</a:t>
            </a:r>
          </a:p>
          <a:p>
            <a:pPr eaLnBrk="1" hangingPunct="1">
              <a:spcBef>
                <a:spcPts val="450"/>
              </a:spcBef>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 altLang="ca-ES">
                <a:latin typeface="Arial" charset="0"/>
                <a:cs typeface="Arial Unicode MS" charset="0"/>
              </a:rPr>
              <a:t>Bajo este concepto son los individuos y comunidades los que deciden sobre “como les gustaría vivir”, decisión que depende de factores económicos, sociales, políticos e individuales.</a:t>
            </a:r>
          </a:p>
          <a:p>
            <a:pPr eaLnBrk="1" hangingPunct="1">
              <a:spcBef>
                <a:spcPts val="450"/>
              </a:spcBef>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 altLang="ca-ES">
                <a:latin typeface="Arial" charset="0"/>
                <a:cs typeface="Arial Unicode MS" charset="0"/>
              </a:rPr>
              <a:t>Es pues un proceso retroalimentado, donde el desarrollo modifica las expectativas de los individuos y viceversa</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31071DF9-3EFF-4072-9FAE-20C5ACCD61C8}" type="slidenum">
              <a:rPr lang="es-ES" altLang="ca-ES"/>
              <a:pPr/>
              <a:t>5</a:t>
            </a:fld>
            <a:endParaRPr lang="es-ES" altLang="ca-ES"/>
          </a:p>
        </p:txBody>
      </p:sp>
      <p:sp>
        <p:nvSpPr>
          <p:cNvPr id="41985"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165D7EA6-FC2D-49C6-819E-4714AFE417ED}" type="slidenum">
              <a:rPr lang="es-ES" altLang="ca-ES" sz="1200"/>
              <a:pPr algn="r"/>
              <a:t>5</a:t>
            </a:fld>
            <a:endParaRPr lang="es-ES" altLang="ca-ES" sz="1200"/>
          </a:p>
        </p:txBody>
      </p:sp>
      <p:sp>
        <p:nvSpPr>
          <p:cNvPr id="41986"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41987" name="Text Box 3"/>
          <p:cNvSpPr txBox="1">
            <a:spLocks noChangeArrowheads="1"/>
          </p:cNvSpPr>
          <p:nvPr>
            <p:ph type="body"/>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 altLang="ca-ES">
                <a:latin typeface="Arial" charset="0"/>
                <a:cs typeface="Arial Unicode MS" charset="0"/>
              </a:rPr>
              <a:t>Hemos visto que no, que influyen otros factores.</a:t>
            </a:r>
          </a:p>
          <a:p>
            <a:pPr eaLnBrk="1" hangingPunct="1">
              <a:spcBef>
                <a:spcPts val="450"/>
              </a:spcBef>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 altLang="ca-ES">
                <a:latin typeface="Arial" charset="0"/>
                <a:cs typeface="Arial Unicode MS" charset="0"/>
              </a:rPr>
              <a:t>El PNUD (1996) establece un INDICE DE DESARROLLO HUMANO (IDH)</a:t>
            </a:r>
          </a:p>
          <a:p>
            <a:pPr marL="457200" lvl="1" indent="0" eaLnBrk="1" hangingPunct="1">
              <a:spcBef>
                <a:spcPts val="450"/>
              </a:spcBef>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 altLang="ca-ES">
                <a:latin typeface="Arial" charset="0"/>
                <a:cs typeface="Arial Unicode MS" charset="0"/>
              </a:rPr>
              <a:t>El IDH tiene en cuenta básicamente 3 factores: economía, salud y educación, que se cuantifican a través de parámetros medibles</a:t>
            </a:r>
          </a:p>
          <a:p>
            <a:pPr eaLnBrk="1" hangingPunct="1">
              <a:spcBef>
                <a:spcPts val="450"/>
              </a:spcBef>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s-ES" altLang="ca-ES">
              <a:latin typeface="Arial" charset="0"/>
              <a:cs typeface="Arial Unicode MS"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D4AF802A-92D8-428F-BF52-9BD435D7119C}" type="slidenum">
              <a:rPr lang="es-ES" altLang="ca-ES"/>
              <a:pPr/>
              <a:t>7</a:t>
            </a:fld>
            <a:endParaRPr lang="es-ES" altLang="ca-ES"/>
          </a:p>
        </p:txBody>
      </p:sp>
      <p:sp>
        <p:nvSpPr>
          <p:cNvPr id="44033"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5726FD34-9AE9-4BB1-893F-A96DA70E1861}" type="slidenum">
              <a:rPr lang="es-ES" altLang="ca-ES" sz="1200"/>
              <a:pPr algn="r"/>
              <a:t>7</a:t>
            </a:fld>
            <a:endParaRPr lang="es-ES" altLang="ca-ES" sz="1200"/>
          </a:p>
        </p:txBody>
      </p:sp>
      <p:sp>
        <p:nvSpPr>
          <p:cNvPr id="44034"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44035" name="Rectangle 3"/>
          <p:cNvSpPr txBox="1">
            <a:spLocks noChangeArrowheads="1"/>
          </p:cNvSpPr>
          <p:nvPr>
            <p:ph type="body"/>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05AE4F7E-AE25-4BA3-B49A-219F07B9DDC2}" type="slidenum">
              <a:rPr lang="es-ES" altLang="ca-ES"/>
              <a:pPr/>
              <a:t>8</a:t>
            </a:fld>
            <a:endParaRPr lang="es-ES" altLang="ca-ES"/>
          </a:p>
        </p:txBody>
      </p:sp>
      <p:sp>
        <p:nvSpPr>
          <p:cNvPr id="45057"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49387B8E-2DB7-4D5F-B0E6-8D4D53C4932E}" type="slidenum">
              <a:rPr lang="es-ES" altLang="ca-ES" sz="1200"/>
              <a:pPr algn="r"/>
              <a:t>8</a:t>
            </a:fld>
            <a:endParaRPr lang="es-ES" altLang="ca-ES" sz="1200"/>
          </a:p>
        </p:txBody>
      </p:sp>
      <p:sp>
        <p:nvSpPr>
          <p:cNvPr id="45058"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45059" name="Rectangle 3"/>
          <p:cNvSpPr txBox="1">
            <a:spLocks noChangeArrowheads="1"/>
          </p:cNvSpPr>
          <p:nvPr>
            <p:ph type="body"/>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56BCDBC1-BBAB-4C9E-B14A-67523D5AE9FF}" type="slidenum">
              <a:rPr lang="es-ES" altLang="ca-ES"/>
              <a:pPr/>
              <a:t>9</a:t>
            </a:fld>
            <a:endParaRPr lang="es-ES" altLang="ca-ES"/>
          </a:p>
        </p:txBody>
      </p:sp>
      <p:sp>
        <p:nvSpPr>
          <p:cNvPr id="46081"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148554C7-C51B-4C72-8A74-4E8AE49386B4}" type="slidenum">
              <a:rPr lang="es-ES" altLang="ca-ES" sz="1200"/>
              <a:pPr algn="r"/>
              <a:t>9</a:t>
            </a:fld>
            <a:endParaRPr lang="es-ES" altLang="ca-ES" sz="1200"/>
          </a:p>
        </p:txBody>
      </p:sp>
      <p:sp>
        <p:nvSpPr>
          <p:cNvPr id="46082"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46083" name="Rectangle 3"/>
          <p:cNvSpPr txBox="1">
            <a:spLocks noChangeArrowheads="1"/>
          </p:cNvSpPr>
          <p:nvPr>
            <p:ph type="body"/>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E8F4254B-9C83-425A-814F-8FC693A46678}" type="slidenum">
              <a:rPr lang="es-ES" altLang="ca-ES"/>
              <a:pPr/>
              <a:t>12</a:t>
            </a:fld>
            <a:endParaRPr lang="es-ES" altLang="ca-ES"/>
          </a:p>
        </p:txBody>
      </p:sp>
      <p:sp>
        <p:nvSpPr>
          <p:cNvPr id="49153"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CE157290-142A-4D5E-A342-487CCFC04D2A}" type="slidenum">
              <a:rPr lang="es-ES" altLang="ca-ES" sz="1200"/>
              <a:pPr algn="r"/>
              <a:t>12</a:t>
            </a:fld>
            <a:endParaRPr lang="es-ES" altLang="ca-ES" sz="1200"/>
          </a:p>
        </p:txBody>
      </p:sp>
      <p:sp>
        <p:nvSpPr>
          <p:cNvPr id="49154"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49155" name="Rectangle 3"/>
          <p:cNvSpPr txBox="1">
            <a:spLocks noChangeArrowheads="1"/>
          </p:cNvSpPr>
          <p:nvPr>
            <p:ph type="body"/>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98B494E3-4979-41E4-98AA-73FD145A8566}" type="slidenum">
              <a:rPr lang="es-ES" altLang="ca-ES"/>
              <a:pPr/>
              <a:t>13</a:t>
            </a:fld>
            <a:endParaRPr lang="es-ES" altLang="ca-ES"/>
          </a:p>
        </p:txBody>
      </p:sp>
      <p:sp>
        <p:nvSpPr>
          <p:cNvPr id="50177"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BCC5B69A-2C7A-4FAF-BED6-309F91D8A2FE}" type="slidenum">
              <a:rPr lang="es-ES" altLang="ca-ES" sz="1200"/>
              <a:pPr algn="r"/>
              <a:t>13</a:t>
            </a:fld>
            <a:endParaRPr lang="es-ES" altLang="ca-ES" sz="1200"/>
          </a:p>
        </p:txBody>
      </p:sp>
      <p:sp>
        <p:nvSpPr>
          <p:cNvPr id="50178"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50179" name="Rectangle 3"/>
          <p:cNvSpPr txBox="1">
            <a:spLocks noChangeArrowheads="1"/>
          </p:cNvSpPr>
          <p:nvPr>
            <p:ph type="body"/>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2A3862AC-AAD4-42DB-9D4C-3248ABB0F7E0}" type="slidenum">
              <a:rPr lang="es-ES" altLang="ca-ES"/>
              <a:pPr/>
              <a:t>15</a:t>
            </a:fld>
            <a:endParaRPr lang="es-ES" altLang="ca-ES"/>
          </a:p>
        </p:txBody>
      </p:sp>
      <p:sp>
        <p:nvSpPr>
          <p:cNvPr id="52225"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BB567D84-3D3D-43BF-9B80-A611B0C5E5E8}" type="slidenum">
              <a:rPr lang="es-ES" altLang="ca-ES" sz="1200"/>
              <a:pPr algn="r"/>
              <a:t>15</a:t>
            </a:fld>
            <a:endParaRPr lang="es-ES" altLang="ca-ES" sz="1200"/>
          </a:p>
        </p:txBody>
      </p:sp>
      <p:sp>
        <p:nvSpPr>
          <p:cNvPr id="52226"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52227" name="Text Box 3"/>
          <p:cNvSpPr txBox="1">
            <a:spLocks noChangeArrowheads="1"/>
          </p:cNvSpPr>
          <p:nvPr>
            <p:ph type="body"/>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eaLnBrk="1" hangingPunct="1">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 altLang="ca-ES">
                <a:latin typeface="Arial" charset="0"/>
                <a:cs typeface="Arial Unicode MS" charset="0"/>
              </a:rPr>
              <a:t>A pesar de las diferentes acepciones, el término Tecnologías Apropiadas se asocia a aquellas tecnologías que tienen las siguientes características:</a:t>
            </a:r>
          </a:p>
          <a:p>
            <a:pPr eaLnBrk="1" hangingPunct="1">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 altLang="ca-ES" b="1">
                <a:latin typeface="Arial" charset="0"/>
                <a:cs typeface="Arial Unicode MS" charset="0"/>
              </a:rPr>
              <a:t>Respeto a las tradiciones locales</a:t>
            </a:r>
            <a:r>
              <a:rPr lang="es-ES" altLang="ca-ES">
                <a:latin typeface="Arial" charset="0"/>
                <a:cs typeface="Arial Unicode MS" charset="0"/>
              </a:rPr>
              <a:t> técnicas y culturales.</a:t>
            </a:r>
          </a:p>
          <a:p>
            <a:pPr eaLnBrk="1" hangingPunct="1">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 altLang="ca-ES" b="1">
                <a:latin typeface="Arial" charset="0"/>
                <a:cs typeface="Arial Unicode MS" charset="0"/>
              </a:rPr>
              <a:t>Sostenibilidad medioambiental</a:t>
            </a:r>
            <a:r>
              <a:rPr lang="es-ES" altLang="ca-ES">
                <a:latin typeface="Arial" charset="0"/>
                <a:cs typeface="Arial Unicode MS" charset="0"/>
              </a:rPr>
              <a:t>. </a:t>
            </a:r>
          </a:p>
          <a:p>
            <a:pPr eaLnBrk="1" hangingPunct="1">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 altLang="ca-ES" b="1">
                <a:latin typeface="Arial" charset="0"/>
                <a:cs typeface="Arial Unicode MS" charset="0"/>
              </a:rPr>
              <a:t>Sostenibilidad social</a:t>
            </a:r>
            <a:r>
              <a:rPr lang="es-ES" altLang="ca-ES">
                <a:latin typeface="Arial" charset="0"/>
                <a:cs typeface="Arial Unicode MS" charset="0"/>
              </a:rPr>
              <a:t>. </a:t>
            </a:r>
          </a:p>
          <a:p>
            <a:pPr eaLnBrk="1" hangingPunct="1">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 altLang="ca-ES">
                <a:latin typeface="Arial" charset="0"/>
                <a:cs typeface="Arial Unicode MS" charset="0"/>
              </a:rPr>
              <a:t>mantenimiento de la tecnología por parte de la comunidad receptora. </a:t>
            </a:r>
          </a:p>
          <a:p>
            <a:pPr eaLnBrk="1" hangingPunct="1">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 altLang="ca-ES">
                <a:latin typeface="Arial" charset="0"/>
                <a:cs typeface="Arial Unicode MS" charset="0"/>
              </a:rPr>
              <a:t>aspectos materiales (disponibilidad de piezas de recambio) </a:t>
            </a:r>
          </a:p>
          <a:p>
            <a:pPr eaLnBrk="1" hangingPunct="1">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 altLang="ca-ES">
                <a:latin typeface="Arial" charset="0"/>
                <a:cs typeface="Arial Unicode MS" charset="0"/>
              </a:rPr>
              <a:t>conocimientos necesarios (formación y capacitación en tecnologías).</a:t>
            </a:r>
          </a:p>
          <a:p>
            <a:pPr eaLnBrk="1" hangingPunct="1">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 altLang="ca-ES" b="1">
                <a:latin typeface="Arial" charset="0"/>
                <a:cs typeface="Arial Unicode MS" charset="0"/>
              </a:rPr>
              <a:t>Fomento de las capacidades endógenas</a:t>
            </a:r>
            <a:r>
              <a:rPr lang="es-ES" altLang="ca-ES">
                <a:latin typeface="Arial" charset="0"/>
                <a:cs typeface="Arial Unicode MS" charset="0"/>
              </a:rPr>
              <a:t> de las comunidades</a:t>
            </a:r>
          </a:p>
          <a:p>
            <a:pPr eaLnBrk="1" hangingPunct="1">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 altLang="ca-ES">
                <a:latin typeface="Arial" charset="0"/>
                <a:cs typeface="Arial Unicode MS" charset="0"/>
              </a:rPr>
              <a:t>a través de su participación en todas las fases de la aplicación de la tecnología.</a:t>
            </a:r>
          </a:p>
          <a:p>
            <a:pPr eaLnBrk="1" hangingPunct="1">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 altLang="ca-ES">
                <a:latin typeface="Arial" charset="0"/>
                <a:cs typeface="Arial Unicode MS" charset="0"/>
              </a:rPr>
              <a:t>Impulso del </a:t>
            </a:r>
            <a:r>
              <a:rPr lang="es-ES" altLang="ca-ES" b="1">
                <a:latin typeface="Arial" charset="0"/>
                <a:cs typeface="Arial Unicode MS" charset="0"/>
              </a:rPr>
              <a:t>aumento en los ingresos</a:t>
            </a:r>
            <a:r>
              <a:rPr lang="es-ES" altLang="ca-ES">
                <a:latin typeface="Arial" charset="0"/>
                <a:cs typeface="Arial Unicode MS" charset="0"/>
              </a:rPr>
              <a:t> de los beneficiarios (en caso de un proyecto productivo) o una mejora de sus oportunidades de aumentarlos (en el caso de las infraestructuras).</a:t>
            </a:r>
          </a:p>
          <a:p>
            <a:pPr eaLnBrk="1" hangingPunct="1">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s-ES" altLang="ca-ES">
              <a:latin typeface="Arial" charset="0"/>
              <a:cs typeface="Arial Unicode MS"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2EA814E8-3D1F-43ED-8B25-0BB20A8E150C}" type="slidenum">
              <a:rPr lang="es-ES" altLang="ca-ES"/>
              <a:pPr/>
              <a:t>16</a:t>
            </a:fld>
            <a:endParaRPr lang="es-ES" altLang="ca-ES"/>
          </a:p>
        </p:txBody>
      </p:sp>
      <p:sp>
        <p:nvSpPr>
          <p:cNvPr id="53249"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CCE7FF88-ED61-48D1-A945-4E766FB2F454}" type="slidenum">
              <a:rPr lang="es-ES" altLang="ca-ES" sz="1200"/>
              <a:pPr algn="r"/>
              <a:t>16</a:t>
            </a:fld>
            <a:endParaRPr lang="es-ES" altLang="ca-ES" sz="1200"/>
          </a:p>
        </p:txBody>
      </p:sp>
      <p:sp>
        <p:nvSpPr>
          <p:cNvPr id="53250"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53251" name="Rectangle 3"/>
          <p:cNvSpPr txBox="1">
            <a:spLocks noChangeArrowheads="1"/>
          </p:cNvSpPr>
          <p:nvPr>
            <p:ph type="body"/>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5C1A3326-A3D6-481E-87F4-27EB320CDA83}" type="slidenum">
              <a:rPr lang="es-ES" altLang="ca-ES"/>
              <a:pPr/>
              <a:t>17</a:t>
            </a:fld>
            <a:endParaRPr lang="es-ES" altLang="ca-ES"/>
          </a:p>
        </p:txBody>
      </p:sp>
      <p:sp>
        <p:nvSpPr>
          <p:cNvPr id="54273"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45600A63-0417-4BFA-BEDD-9EF205AFA84E}" type="slidenum">
              <a:rPr lang="es-ES" altLang="ca-ES" sz="1200"/>
              <a:pPr algn="r"/>
              <a:t>17</a:t>
            </a:fld>
            <a:endParaRPr lang="es-ES" altLang="ca-ES" sz="1200"/>
          </a:p>
        </p:txBody>
      </p:sp>
      <p:sp>
        <p:nvSpPr>
          <p:cNvPr id="54274"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54275" name="Rectangle 3"/>
          <p:cNvSpPr txBox="1">
            <a:spLocks noChangeArrowheads="1"/>
          </p:cNvSpPr>
          <p:nvPr>
            <p:ph type="body"/>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5F93AF3E-76BA-4FB3-8EA9-6B725AB91521}" type="slidenum">
              <a:rPr lang="es-ES" altLang="ca-ES"/>
              <a:pPr/>
              <a:t>18</a:t>
            </a:fld>
            <a:endParaRPr lang="es-ES" altLang="ca-ES"/>
          </a:p>
        </p:txBody>
      </p:sp>
      <p:sp>
        <p:nvSpPr>
          <p:cNvPr id="55297"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7DE17175-45DC-46B2-A376-1F89E442B2F2}" type="slidenum">
              <a:rPr lang="es-ES" altLang="ca-ES" sz="1200"/>
              <a:pPr algn="r"/>
              <a:t>18</a:t>
            </a:fld>
            <a:endParaRPr lang="es-ES" altLang="ca-ES" sz="1200"/>
          </a:p>
        </p:txBody>
      </p:sp>
      <p:sp>
        <p:nvSpPr>
          <p:cNvPr id="55298"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55299" name="Rectangle 3"/>
          <p:cNvSpPr txBox="1">
            <a:spLocks noChangeArrowheads="1"/>
          </p:cNvSpPr>
          <p:nvPr>
            <p:ph type="body"/>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7"/>
          <p:cNvSpPr>
            <a:spLocks noGrp="1" noChangeArrowheads="1"/>
          </p:cNvSpPr>
          <p:nvPr>
            <p:ph type="sldNum"/>
          </p:nvPr>
        </p:nvSpPr>
        <p:spPr>
          <a:ln/>
        </p:spPr>
        <p:txBody>
          <a:bodyPr/>
          <a:lstStyle/>
          <a:p>
            <a:fld id="{5FDD2F87-B3FB-452C-9163-C4D422BE392C}" type="slidenum">
              <a:rPr lang="es-ES" altLang="ca-ES"/>
              <a:pPr/>
              <a:t>19</a:t>
            </a:fld>
            <a:endParaRPr lang="es-ES" altLang="ca-ES"/>
          </a:p>
        </p:txBody>
      </p:sp>
      <p:sp>
        <p:nvSpPr>
          <p:cNvPr id="56321" name="Rectangle 1"/>
          <p:cNvSpPr txBox="1">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6322" name="Rectangle 2"/>
          <p:cNvSpPr txBox="1">
            <a:spLocks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7"/>
          <p:cNvSpPr>
            <a:spLocks noGrp="1" noChangeArrowheads="1"/>
          </p:cNvSpPr>
          <p:nvPr>
            <p:ph type="sldNum"/>
          </p:nvPr>
        </p:nvSpPr>
        <p:spPr>
          <a:ln/>
        </p:spPr>
        <p:txBody>
          <a:bodyPr/>
          <a:lstStyle/>
          <a:p>
            <a:fld id="{651E7E01-F905-4E9D-909C-369A2303AE8F}" type="slidenum">
              <a:rPr lang="es-ES" altLang="ca-ES"/>
              <a:pPr/>
              <a:t>20</a:t>
            </a:fld>
            <a:endParaRPr lang="es-ES" altLang="ca-ES"/>
          </a:p>
        </p:txBody>
      </p:sp>
      <p:sp>
        <p:nvSpPr>
          <p:cNvPr id="57345" name="Rectangle 1"/>
          <p:cNvSpPr txBox="1">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7346" name="Rectangle 2"/>
          <p:cNvSpPr txBox="1">
            <a:spLocks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7"/>
          <p:cNvSpPr>
            <a:spLocks noGrp="1" noChangeArrowheads="1"/>
          </p:cNvSpPr>
          <p:nvPr>
            <p:ph type="sldNum"/>
          </p:nvPr>
        </p:nvSpPr>
        <p:spPr>
          <a:ln/>
        </p:spPr>
        <p:txBody>
          <a:bodyPr/>
          <a:lstStyle/>
          <a:p>
            <a:fld id="{66A0F7D1-0214-4B53-BE18-DE6688C4FF42}" type="slidenum">
              <a:rPr lang="es-ES" altLang="ca-ES"/>
              <a:pPr/>
              <a:t>21</a:t>
            </a:fld>
            <a:endParaRPr lang="es-ES" altLang="ca-ES"/>
          </a:p>
        </p:txBody>
      </p:sp>
      <p:sp>
        <p:nvSpPr>
          <p:cNvPr id="58369" name="Rectangle 1"/>
          <p:cNvSpPr txBox="1">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8370" name="Rectangle 2"/>
          <p:cNvSpPr txBox="1">
            <a:spLocks noChangeArrowheads="1"/>
          </p:cNvSpPr>
          <p:nvPr>
            <p:ph type="body" idx="1"/>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41C09A10-ED57-453A-8E46-7DE0B74D0523}" type="slidenum">
              <a:rPr lang="es-ES" altLang="ca-ES"/>
              <a:pPr/>
              <a:t>22</a:t>
            </a:fld>
            <a:endParaRPr lang="es-ES" altLang="ca-ES"/>
          </a:p>
        </p:txBody>
      </p:sp>
      <p:sp>
        <p:nvSpPr>
          <p:cNvPr id="59393"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FF5425CB-77C0-45AB-B60D-0AF640AF369F}" type="slidenum">
              <a:rPr lang="es-ES" altLang="ca-ES" sz="1200"/>
              <a:pPr algn="r"/>
              <a:t>22</a:t>
            </a:fld>
            <a:endParaRPr lang="es-ES" altLang="ca-ES" sz="1200"/>
          </a:p>
        </p:txBody>
      </p:sp>
      <p:sp>
        <p:nvSpPr>
          <p:cNvPr id="59394"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59395" name="Rectangle 3"/>
          <p:cNvSpPr txBox="1">
            <a:spLocks noChangeArrowheads="1"/>
          </p:cNvSpPr>
          <p:nvPr>
            <p:ph type="body"/>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0618BC38-FF18-4F3E-B1DC-59C1E7EC5697}" type="slidenum">
              <a:rPr lang="es-ES" altLang="ca-ES"/>
              <a:pPr/>
              <a:t>24</a:t>
            </a:fld>
            <a:endParaRPr lang="es-ES" altLang="ca-ES"/>
          </a:p>
        </p:txBody>
      </p:sp>
      <p:sp>
        <p:nvSpPr>
          <p:cNvPr id="61441"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9C78FDBF-725D-4B44-9AC1-4E5643AE7537}" type="slidenum">
              <a:rPr lang="es-ES" altLang="ca-ES" sz="1200"/>
              <a:pPr algn="r"/>
              <a:t>24</a:t>
            </a:fld>
            <a:endParaRPr lang="es-ES" altLang="ca-ES" sz="1200"/>
          </a:p>
        </p:txBody>
      </p:sp>
      <p:sp>
        <p:nvSpPr>
          <p:cNvPr id="61442"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61443" name="Rectangle 3"/>
          <p:cNvSpPr txBox="1">
            <a:spLocks noChangeArrowheads="1"/>
          </p:cNvSpPr>
          <p:nvPr>
            <p:ph type="body"/>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9B45EF5A-C2FD-478E-82E0-FBCC881B09CF}" type="slidenum">
              <a:rPr lang="es-ES" altLang="ca-ES"/>
              <a:pPr/>
              <a:t>25</a:t>
            </a:fld>
            <a:endParaRPr lang="es-ES" altLang="ca-ES"/>
          </a:p>
        </p:txBody>
      </p:sp>
      <p:sp>
        <p:nvSpPr>
          <p:cNvPr id="62465"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CA69DF06-1DBA-4497-BF35-F6A8EDAC6FE0}" type="slidenum">
              <a:rPr lang="es-ES" altLang="ca-ES" sz="1200"/>
              <a:pPr algn="r"/>
              <a:t>25</a:t>
            </a:fld>
            <a:endParaRPr lang="es-ES" altLang="ca-ES" sz="1200"/>
          </a:p>
        </p:txBody>
      </p:sp>
      <p:sp>
        <p:nvSpPr>
          <p:cNvPr id="62466"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62467" name="Rectangle 3"/>
          <p:cNvSpPr txBox="1">
            <a:spLocks noChangeArrowheads="1"/>
          </p:cNvSpPr>
          <p:nvPr>
            <p:ph type="body"/>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B6A3222D-6AEA-40AB-8B72-D61798A80E20}" type="slidenum">
              <a:rPr lang="es-ES" altLang="ca-ES"/>
              <a:pPr/>
              <a:t>26</a:t>
            </a:fld>
            <a:endParaRPr lang="es-ES" altLang="ca-ES"/>
          </a:p>
        </p:txBody>
      </p:sp>
      <p:sp>
        <p:nvSpPr>
          <p:cNvPr id="63489"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D1357DD5-73D1-4123-840E-202ADE67E72C}" type="slidenum">
              <a:rPr lang="es-ES" altLang="ca-ES" sz="1200"/>
              <a:pPr algn="r"/>
              <a:t>26</a:t>
            </a:fld>
            <a:endParaRPr lang="es-ES" altLang="ca-ES" sz="1200"/>
          </a:p>
        </p:txBody>
      </p:sp>
      <p:sp>
        <p:nvSpPr>
          <p:cNvPr id="63490"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63491" name="Rectangle 3"/>
          <p:cNvSpPr txBox="1">
            <a:spLocks noChangeArrowheads="1"/>
          </p:cNvSpPr>
          <p:nvPr>
            <p:ph type="body"/>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88175EF5-B903-4E9C-9993-682B8DCEA834}" type="slidenum">
              <a:rPr lang="es-ES" altLang="ca-ES"/>
              <a:pPr/>
              <a:t>27</a:t>
            </a:fld>
            <a:endParaRPr lang="es-ES" altLang="ca-ES"/>
          </a:p>
        </p:txBody>
      </p:sp>
      <p:sp>
        <p:nvSpPr>
          <p:cNvPr id="64513"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D7F778F6-87FB-4FF9-B5A4-5166D65730D2}" type="slidenum">
              <a:rPr lang="es-ES" altLang="ca-ES" sz="1200"/>
              <a:pPr algn="r"/>
              <a:t>27</a:t>
            </a:fld>
            <a:endParaRPr lang="es-ES" altLang="ca-ES" sz="1200"/>
          </a:p>
        </p:txBody>
      </p:sp>
      <p:sp>
        <p:nvSpPr>
          <p:cNvPr id="64514"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64515" name="Rectangle 3"/>
          <p:cNvSpPr txBox="1">
            <a:spLocks noChangeArrowheads="1"/>
          </p:cNvSpPr>
          <p:nvPr>
            <p:ph type="body"/>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F0C709F6-8DD9-4A61-A12B-2362EDF7EC35}" type="slidenum">
              <a:rPr lang="es-ES" altLang="ca-ES"/>
              <a:pPr/>
              <a:t>28</a:t>
            </a:fld>
            <a:endParaRPr lang="es-ES" altLang="ca-ES"/>
          </a:p>
        </p:txBody>
      </p:sp>
      <p:sp>
        <p:nvSpPr>
          <p:cNvPr id="65537"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18C11B6E-C26F-4624-A1DB-2465CB15D536}" type="slidenum">
              <a:rPr lang="es-ES" altLang="ca-ES" sz="1200"/>
              <a:pPr algn="r"/>
              <a:t>28</a:t>
            </a:fld>
            <a:endParaRPr lang="es-ES" altLang="ca-ES" sz="1200"/>
          </a:p>
        </p:txBody>
      </p:sp>
      <p:sp>
        <p:nvSpPr>
          <p:cNvPr id="65538"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65539" name="Rectangle 3"/>
          <p:cNvSpPr txBox="1">
            <a:spLocks noChangeArrowheads="1"/>
          </p:cNvSpPr>
          <p:nvPr>
            <p:ph type="body"/>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2E417D44-D84A-4B9E-B8A2-A15B80FBDC28}" type="slidenum">
              <a:rPr lang="es-ES" altLang="ca-ES"/>
              <a:pPr/>
              <a:t>29</a:t>
            </a:fld>
            <a:endParaRPr lang="es-ES" altLang="ca-ES"/>
          </a:p>
        </p:txBody>
      </p:sp>
      <p:sp>
        <p:nvSpPr>
          <p:cNvPr id="6656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66562" name="Rectangle 2"/>
          <p:cNvSpPr txBox="1">
            <a:spLocks noChangeArrowheads="1"/>
          </p:cNvSpPr>
          <p:nvPr>
            <p:ph type="body"/>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
        <p:nvSpPr>
          <p:cNvPr id="66563" name="Text Box 3"/>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98B0B98C-9322-4E2C-B5E6-E4D259F781AC}" type="slidenum">
              <a:rPr lang="es-ES" altLang="ca-ES" sz="1200"/>
              <a:pPr algn="r"/>
              <a:t>29</a:t>
            </a:fld>
            <a:endParaRPr lang="es-ES" altLang="ca-E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A372617C-7282-4B14-9DEE-88476E5537EA}" type="slidenum">
              <a:rPr lang="es-ES" altLang="ca-ES"/>
              <a:pPr/>
              <a:t>30</a:t>
            </a:fld>
            <a:endParaRPr lang="es-ES" altLang="ca-ES"/>
          </a:p>
        </p:txBody>
      </p:sp>
      <p:sp>
        <p:nvSpPr>
          <p:cNvPr id="67585"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465583A4-2DF6-4727-8967-BEC9440F53A6}" type="slidenum">
              <a:rPr lang="es-ES" altLang="ca-ES" sz="1200"/>
              <a:pPr algn="r"/>
              <a:t>30</a:t>
            </a:fld>
            <a:endParaRPr lang="es-ES" altLang="ca-ES" sz="1200"/>
          </a:p>
        </p:txBody>
      </p:sp>
      <p:sp>
        <p:nvSpPr>
          <p:cNvPr id="67586"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67587" name="Rectangle 3"/>
          <p:cNvSpPr txBox="1">
            <a:spLocks noChangeArrowheads="1"/>
          </p:cNvSpPr>
          <p:nvPr>
            <p:ph type="body"/>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D0B4E1FF-2943-436F-88A0-52377312C4BC}" type="slidenum">
              <a:rPr lang="es-ES" altLang="ca-ES"/>
              <a:pPr/>
              <a:t>31</a:t>
            </a:fld>
            <a:endParaRPr lang="es-ES" altLang="ca-ES"/>
          </a:p>
        </p:txBody>
      </p:sp>
      <p:sp>
        <p:nvSpPr>
          <p:cNvPr id="68609"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7AB7A0A3-CA00-41AA-BC24-2E2BC4B6396B}" type="slidenum">
              <a:rPr lang="es-ES" altLang="ca-ES" sz="1200"/>
              <a:pPr algn="r"/>
              <a:t>31</a:t>
            </a:fld>
            <a:endParaRPr lang="es-ES" altLang="ca-ES" sz="1200"/>
          </a:p>
        </p:txBody>
      </p:sp>
      <p:sp>
        <p:nvSpPr>
          <p:cNvPr id="68610"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68611" name="Rectangle 3"/>
          <p:cNvSpPr txBox="1">
            <a:spLocks noChangeArrowheads="1"/>
          </p:cNvSpPr>
          <p:nvPr>
            <p:ph type="body"/>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AA438ED2-1B28-4C51-BCA7-6514D925C99F}" type="slidenum">
              <a:rPr lang="es-ES" altLang="ca-ES"/>
              <a:pPr/>
              <a:t>32</a:t>
            </a:fld>
            <a:endParaRPr lang="es-ES" altLang="ca-ES"/>
          </a:p>
        </p:txBody>
      </p:sp>
      <p:sp>
        <p:nvSpPr>
          <p:cNvPr id="69633"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2B73E399-6D18-440F-A944-5D07022EEC9C}" type="slidenum">
              <a:rPr lang="es-ES" altLang="ca-ES" sz="1200"/>
              <a:pPr algn="r"/>
              <a:t>32</a:t>
            </a:fld>
            <a:endParaRPr lang="es-ES" altLang="ca-ES" sz="1200"/>
          </a:p>
        </p:txBody>
      </p:sp>
      <p:sp>
        <p:nvSpPr>
          <p:cNvPr id="69634"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69635" name="Rectangle 3"/>
          <p:cNvSpPr txBox="1">
            <a:spLocks noChangeArrowheads="1"/>
          </p:cNvSpPr>
          <p:nvPr>
            <p:ph type="body"/>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p:cNvSpPr>
            <a:spLocks noGrp="1" noChangeArrowheads="1"/>
          </p:cNvSpPr>
          <p:nvPr>
            <p:ph type="sldNum"/>
          </p:nvPr>
        </p:nvSpPr>
        <p:spPr>
          <a:ln/>
        </p:spPr>
        <p:txBody>
          <a:bodyPr/>
          <a:lstStyle/>
          <a:p>
            <a:fld id="{7D5A0049-C41C-42CB-AE68-B3D236FCE09E}" type="slidenum">
              <a:rPr lang="es-ES" altLang="ca-ES"/>
              <a:pPr/>
              <a:t>33</a:t>
            </a:fld>
            <a:endParaRPr lang="es-ES" altLang="ca-ES"/>
          </a:p>
        </p:txBody>
      </p:sp>
      <p:sp>
        <p:nvSpPr>
          <p:cNvPr id="70657" name="Text Box 1"/>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2EF5BB10-3D6C-4FE0-8AA1-56BAD44B199E}" type="slidenum">
              <a:rPr lang="es-ES" altLang="ca-ES" sz="1200"/>
              <a:pPr algn="r"/>
              <a:t>33</a:t>
            </a:fld>
            <a:endParaRPr lang="es-ES" altLang="ca-ES" sz="1200"/>
          </a:p>
        </p:txBody>
      </p:sp>
      <p:sp>
        <p:nvSpPr>
          <p:cNvPr id="70658" name="Text Box 2"/>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70659" name="Rectangle 3"/>
          <p:cNvSpPr txBox="1">
            <a:spLocks noChangeArrowheads="1"/>
          </p:cNvSpPr>
          <p:nvPr>
            <p:ph type="body"/>
          </p:nvPr>
        </p:nvSpPr>
        <p:spPr bwMode="auto">
          <a:xfrm>
            <a:off x="685800" y="4343400"/>
            <a:ext cx="5486400" cy="42084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ltLang="ca-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ol">
    <p:spTree>
      <p:nvGrpSpPr>
        <p:cNvPr id="1" name=""/>
        <p:cNvGrpSpPr/>
        <p:nvPr/>
      </p:nvGrpSpPr>
      <p:grpSpPr>
        <a:xfrm>
          <a:off x="0" y="0"/>
          <a:ext cx="0" cy="0"/>
          <a:chOff x="0" y="0"/>
          <a:chExt cx="0" cy="0"/>
        </a:xfrm>
      </p:grpSpPr>
      <p:sp>
        <p:nvSpPr>
          <p:cNvPr id="2" name="Títol 1"/>
          <p:cNvSpPr>
            <a:spLocks noGrp="1"/>
          </p:cNvSpPr>
          <p:nvPr>
            <p:ph type="ctrTitle"/>
          </p:nvPr>
        </p:nvSpPr>
        <p:spPr>
          <a:xfrm>
            <a:off x="685800" y="2130425"/>
            <a:ext cx="7772400" cy="1470025"/>
          </a:xfrm>
        </p:spPr>
        <p:txBody>
          <a:bodyPr/>
          <a:lstStyle/>
          <a:p>
            <a:r>
              <a:rPr lang="ca-ES" smtClean="0"/>
              <a:t>Feu clic aquí per editar l'estil</a:t>
            </a:r>
            <a:endParaRPr lang="ca-ES"/>
          </a:p>
        </p:txBody>
      </p:sp>
      <p:sp>
        <p:nvSpPr>
          <p:cNvPr id="3" name="Subtíto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a-ES" smtClean="0"/>
              <a:t>Feu clic aquí per editar l'estil de subtítols del patró.</a:t>
            </a:r>
            <a:endParaRPr lang="ca-ES"/>
          </a:p>
        </p:txBody>
      </p:sp>
      <p:sp>
        <p:nvSpPr>
          <p:cNvPr id="4" name="Contenidor de número de diapositiva 3"/>
          <p:cNvSpPr>
            <a:spLocks noGrp="1"/>
          </p:cNvSpPr>
          <p:nvPr>
            <p:ph type="sldNum" idx="10"/>
          </p:nvPr>
        </p:nvSpPr>
        <p:spPr/>
        <p:txBody>
          <a:bodyPr/>
          <a:lstStyle>
            <a:lvl1pPr>
              <a:defRPr/>
            </a:lvl1pPr>
          </a:lstStyle>
          <a:p>
            <a:fld id="{051782DC-E2F9-47DB-9D39-440EF5FA4CF4}" type="slidenum">
              <a:rPr lang="es-ES" altLang="ca-ES"/>
              <a:pPr/>
              <a:t>‹#›</a:t>
            </a:fld>
            <a:endParaRPr lang="es-ES" altLang="ca-ES"/>
          </a:p>
        </p:txBody>
      </p:sp>
    </p:spTree>
    <p:extLst>
      <p:ext uri="{BB962C8B-B14F-4D97-AF65-F5344CB8AC3E}">
        <p14:creationId xmlns:p14="http://schemas.microsoft.com/office/powerpoint/2010/main" val="3299500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ol i objectes">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Contenidor de contingut 2"/>
          <p:cNvSpPr>
            <a:spLocks noGrp="1"/>
          </p:cNvSpPr>
          <p:nvPr>
            <p:ph idx="1"/>
          </p:nvPr>
        </p:nvSpPr>
        <p:spPr/>
        <p:txBody>
          <a:body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número de diapositiva 3"/>
          <p:cNvSpPr>
            <a:spLocks noGrp="1"/>
          </p:cNvSpPr>
          <p:nvPr>
            <p:ph type="sldNum" idx="10"/>
          </p:nvPr>
        </p:nvSpPr>
        <p:spPr/>
        <p:txBody>
          <a:bodyPr/>
          <a:lstStyle>
            <a:lvl1pPr>
              <a:defRPr/>
            </a:lvl1pPr>
          </a:lstStyle>
          <a:p>
            <a:fld id="{0BF2771E-CD08-4FDF-94B3-829826C0B21E}" type="slidenum">
              <a:rPr lang="es-ES" altLang="ca-ES"/>
              <a:pPr/>
              <a:t>‹#›</a:t>
            </a:fld>
            <a:endParaRPr lang="es-ES" altLang="ca-ES"/>
          </a:p>
        </p:txBody>
      </p:sp>
    </p:spTree>
    <p:extLst>
      <p:ext uri="{BB962C8B-B14F-4D97-AF65-F5344CB8AC3E}">
        <p14:creationId xmlns:p14="http://schemas.microsoft.com/office/powerpoint/2010/main" val="2666203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pçalera de la secció">
    <p:spTree>
      <p:nvGrpSpPr>
        <p:cNvPr id="1" name=""/>
        <p:cNvGrpSpPr/>
        <p:nvPr/>
      </p:nvGrpSpPr>
      <p:grpSpPr>
        <a:xfrm>
          <a:off x="0" y="0"/>
          <a:ext cx="0" cy="0"/>
          <a:chOff x="0" y="0"/>
          <a:chExt cx="0" cy="0"/>
        </a:xfrm>
      </p:grpSpPr>
      <p:sp>
        <p:nvSpPr>
          <p:cNvPr id="2" name="Títol 1"/>
          <p:cNvSpPr>
            <a:spLocks noGrp="1"/>
          </p:cNvSpPr>
          <p:nvPr>
            <p:ph type="title"/>
          </p:nvPr>
        </p:nvSpPr>
        <p:spPr>
          <a:xfrm>
            <a:off x="722313" y="4406900"/>
            <a:ext cx="7772400" cy="1362075"/>
          </a:xfrm>
        </p:spPr>
        <p:txBody>
          <a:bodyPr anchor="t"/>
          <a:lstStyle>
            <a:lvl1pPr algn="l">
              <a:defRPr sz="4000" b="1" cap="all"/>
            </a:lvl1pPr>
          </a:lstStyle>
          <a:p>
            <a:r>
              <a:rPr lang="ca-ES" smtClean="0"/>
              <a:t>Feu clic aquí per editar l'estil</a:t>
            </a:r>
            <a:endParaRPr lang="ca-ES"/>
          </a:p>
        </p:txBody>
      </p:sp>
      <p:sp>
        <p:nvSpPr>
          <p:cNvPr id="3" name="Contenidor de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a-ES" smtClean="0"/>
              <a:t>Feu clic aquí per editar estils</a:t>
            </a:r>
          </a:p>
        </p:txBody>
      </p:sp>
      <p:sp>
        <p:nvSpPr>
          <p:cNvPr id="4" name="Contenidor de número de diapositiva 3"/>
          <p:cNvSpPr>
            <a:spLocks noGrp="1"/>
          </p:cNvSpPr>
          <p:nvPr>
            <p:ph type="sldNum" idx="10"/>
          </p:nvPr>
        </p:nvSpPr>
        <p:spPr/>
        <p:txBody>
          <a:bodyPr/>
          <a:lstStyle>
            <a:lvl1pPr>
              <a:defRPr/>
            </a:lvl1pPr>
          </a:lstStyle>
          <a:p>
            <a:fld id="{530D9F45-C3D5-4024-A570-7497144C3F99}" type="slidenum">
              <a:rPr lang="es-ES" altLang="ca-ES"/>
              <a:pPr/>
              <a:t>‹#›</a:t>
            </a:fld>
            <a:endParaRPr lang="es-ES" altLang="ca-ES"/>
          </a:p>
        </p:txBody>
      </p:sp>
    </p:spTree>
    <p:extLst>
      <p:ext uri="{BB962C8B-B14F-4D97-AF65-F5344CB8AC3E}">
        <p14:creationId xmlns:p14="http://schemas.microsoft.com/office/powerpoint/2010/main" val="2944687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ctes">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Contenidor de contingut 2"/>
          <p:cNvSpPr>
            <a:spLocks noGrp="1"/>
          </p:cNvSpPr>
          <p:nvPr>
            <p:ph sz="half" idx="1"/>
          </p:nvPr>
        </p:nvSpPr>
        <p:spPr>
          <a:xfrm>
            <a:off x="684213" y="1981200"/>
            <a:ext cx="3924300" cy="3884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contingut 3"/>
          <p:cNvSpPr>
            <a:spLocks noGrp="1"/>
          </p:cNvSpPr>
          <p:nvPr>
            <p:ph sz="half" idx="2"/>
          </p:nvPr>
        </p:nvSpPr>
        <p:spPr>
          <a:xfrm>
            <a:off x="4760913" y="1981200"/>
            <a:ext cx="3924300" cy="3884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5" name="Contenidor de número de diapositiva 4"/>
          <p:cNvSpPr>
            <a:spLocks noGrp="1"/>
          </p:cNvSpPr>
          <p:nvPr>
            <p:ph type="sldNum" idx="10"/>
          </p:nvPr>
        </p:nvSpPr>
        <p:spPr/>
        <p:txBody>
          <a:bodyPr/>
          <a:lstStyle>
            <a:lvl1pPr>
              <a:defRPr/>
            </a:lvl1pPr>
          </a:lstStyle>
          <a:p>
            <a:fld id="{A1BD4BEE-4893-4F9A-B2D4-4A4239C87B9D}" type="slidenum">
              <a:rPr lang="es-ES" altLang="ca-ES"/>
              <a:pPr/>
              <a:t>‹#›</a:t>
            </a:fld>
            <a:endParaRPr lang="es-ES" altLang="ca-ES"/>
          </a:p>
        </p:txBody>
      </p:sp>
    </p:spTree>
    <p:extLst>
      <p:ext uri="{BB962C8B-B14F-4D97-AF65-F5344CB8AC3E}">
        <p14:creationId xmlns:p14="http://schemas.microsoft.com/office/powerpoint/2010/main" val="2850418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
    <p:spTree>
      <p:nvGrpSpPr>
        <p:cNvPr id="1" name=""/>
        <p:cNvGrpSpPr/>
        <p:nvPr/>
      </p:nvGrpSpPr>
      <p:grpSpPr>
        <a:xfrm>
          <a:off x="0" y="0"/>
          <a:ext cx="0" cy="0"/>
          <a:chOff x="0" y="0"/>
          <a:chExt cx="0" cy="0"/>
        </a:xfrm>
      </p:grpSpPr>
      <p:sp>
        <p:nvSpPr>
          <p:cNvPr id="2" name="Títol 1"/>
          <p:cNvSpPr>
            <a:spLocks noGrp="1"/>
          </p:cNvSpPr>
          <p:nvPr>
            <p:ph type="title"/>
          </p:nvPr>
        </p:nvSpPr>
        <p:spPr>
          <a:xfrm>
            <a:off x="457200" y="274638"/>
            <a:ext cx="8229600" cy="1143000"/>
          </a:xfrm>
        </p:spPr>
        <p:txBody>
          <a:bodyPr/>
          <a:lstStyle>
            <a:lvl1pPr>
              <a:defRPr/>
            </a:lvl1pPr>
          </a:lstStyle>
          <a:p>
            <a:r>
              <a:rPr lang="ca-ES" smtClean="0"/>
              <a:t>Feu clic aquí per editar l'estil</a:t>
            </a:r>
            <a:endParaRPr lang="ca-ES"/>
          </a:p>
        </p:txBody>
      </p:sp>
      <p:sp>
        <p:nvSpPr>
          <p:cNvPr id="3" name="Contenidor de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smtClean="0"/>
              <a:t>Feu clic aquí per editar estils</a:t>
            </a:r>
          </a:p>
        </p:txBody>
      </p:sp>
      <p:sp>
        <p:nvSpPr>
          <p:cNvPr id="4" name="Contenidor de contingut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5" name="Contenidor de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smtClean="0"/>
              <a:t>Feu clic aquí per editar estils</a:t>
            </a:r>
          </a:p>
        </p:txBody>
      </p:sp>
      <p:sp>
        <p:nvSpPr>
          <p:cNvPr id="6" name="Contenidor de contingut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7" name="Contenidor de número de diapositiva 6"/>
          <p:cNvSpPr>
            <a:spLocks noGrp="1"/>
          </p:cNvSpPr>
          <p:nvPr>
            <p:ph type="sldNum" idx="10"/>
          </p:nvPr>
        </p:nvSpPr>
        <p:spPr/>
        <p:txBody>
          <a:bodyPr/>
          <a:lstStyle>
            <a:lvl1pPr>
              <a:defRPr/>
            </a:lvl1pPr>
          </a:lstStyle>
          <a:p>
            <a:fld id="{16C0045B-D392-4922-81DE-79820A021157}" type="slidenum">
              <a:rPr lang="es-ES" altLang="ca-ES"/>
              <a:pPr/>
              <a:t>‹#›</a:t>
            </a:fld>
            <a:endParaRPr lang="es-ES" altLang="ca-ES"/>
          </a:p>
        </p:txBody>
      </p:sp>
    </p:spTree>
    <p:extLst>
      <p:ext uri="{BB962C8B-B14F-4D97-AF65-F5344CB8AC3E}">
        <p14:creationId xmlns:p14="http://schemas.microsoft.com/office/powerpoint/2010/main" val="3372280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omés títol">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Contenidor de número de diapositiva 2"/>
          <p:cNvSpPr>
            <a:spLocks noGrp="1"/>
          </p:cNvSpPr>
          <p:nvPr>
            <p:ph type="sldNum" idx="10"/>
          </p:nvPr>
        </p:nvSpPr>
        <p:spPr/>
        <p:txBody>
          <a:bodyPr/>
          <a:lstStyle>
            <a:lvl1pPr>
              <a:defRPr/>
            </a:lvl1pPr>
          </a:lstStyle>
          <a:p>
            <a:fld id="{95F13118-73D5-45C2-B26D-163BCCBCF88D}" type="slidenum">
              <a:rPr lang="es-ES" altLang="ca-ES"/>
              <a:pPr/>
              <a:t>‹#›</a:t>
            </a:fld>
            <a:endParaRPr lang="es-ES" altLang="ca-ES"/>
          </a:p>
        </p:txBody>
      </p:sp>
    </p:spTree>
    <p:extLst>
      <p:ext uri="{BB962C8B-B14F-4D97-AF65-F5344CB8AC3E}">
        <p14:creationId xmlns:p14="http://schemas.microsoft.com/office/powerpoint/2010/main" val="3602962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
    <p:spTree>
      <p:nvGrpSpPr>
        <p:cNvPr id="1" name=""/>
        <p:cNvGrpSpPr/>
        <p:nvPr/>
      </p:nvGrpSpPr>
      <p:grpSpPr>
        <a:xfrm>
          <a:off x="0" y="0"/>
          <a:ext cx="0" cy="0"/>
          <a:chOff x="0" y="0"/>
          <a:chExt cx="0" cy="0"/>
        </a:xfrm>
      </p:grpSpPr>
      <p:sp>
        <p:nvSpPr>
          <p:cNvPr id="2" name="Contenidor de número de diapositiva 1"/>
          <p:cNvSpPr>
            <a:spLocks noGrp="1"/>
          </p:cNvSpPr>
          <p:nvPr>
            <p:ph type="sldNum" idx="10"/>
          </p:nvPr>
        </p:nvSpPr>
        <p:spPr/>
        <p:txBody>
          <a:bodyPr/>
          <a:lstStyle>
            <a:lvl1pPr>
              <a:defRPr/>
            </a:lvl1pPr>
          </a:lstStyle>
          <a:p>
            <a:fld id="{8375D86B-4E15-40DC-A557-50D81FEF3F1E}" type="slidenum">
              <a:rPr lang="es-ES" altLang="ca-ES"/>
              <a:pPr/>
              <a:t>‹#›</a:t>
            </a:fld>
            <a:endParaRPr lang="es-ES" altLang="ca-ES"/>
          </a:p>
        </p:txBody>
      </p:sp>
    </p:spTree>
    <p:extLst>
      <p:ext uri="{BB962C8B-B14F-4D97-AF65-F5344CB8AC3E}">
        <p14:creationId xmlns:p14="http://schemas.microsoft.com/office/powerpoint/2010/main" val="779038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ingut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457200" y="273050"/>
            <a:ext cx="3008313" cy="1162050"/>
          </a:xfrm>
        </p:spPr>
        <p:txBody>
          <a:bodyPr anchor="b"/>
          <a:lstStyle>
            <a:lvl1pPr algn="l">
              <a:defRPr sz="2000" b="1"/>
            </a:lvl1pPr>
          </a:lstStyle>
          <a:p>
            <a:r>
              <a:rPr lang="ca-ES" smtClean="0"/>
              <a:t>Feu clic aquí per editar l'estil</a:t>
            </a:r>
            <a:endParaRPr lang="ca-ES"/>
          </a:p>
        </p:txBody>
      </p:sp>
      <p:sp>
        <p:nvSpPr>
          <p:cNvPr id="3" name="Contenidor de contingut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a-ES" smtClean="0"/>
              <a:t>Feu clic aquí per editar estils</a:t>
            </a:r>
          </a:p>
        </p:txBody>
      </p:sp>
      <p:sp>
        <p:nvSpPr>
          <p:cNvPr id="5" name="Contenidor de número de diapositiva 4"/>
          <p:cNvSpPr>
            <a:spLocks noGrp="1"/>
          </p:cNvSpPr>
          <p:nvPr>
            <p:ph type="sldNum" idx="10"/>
          </p:nvPr>
        </p:nvSpPr>
        <p:spPr/>
        <p:txBody>
          <a:bodyPr/>
          <a:lstStyle>
            <a:lvl1pPr>
              <a:defRPr/>
            </a:lvl1pPr>
          </a:lstStyle>
          <a:p>
            <a:fld id="{1D889718-86C0-4620-9C6A-18C479FC7043}" type="slidenum">
              <a:rPr lang="es-ES" altLang="ca-ES"/>
              <a:pPr/>
              <a:t>‹#›</a:t>
            </a:fld>
            <a:endParaRPr lang="es-ES" altLang="ca-ES"/>
          </a:p>
        </p:txBody>
      </p:sp>
    </p:spTree>
    <p:extLst>
      <p:ext uri="{BB962C8B-B14F-4D97-AF65-F5344CB8AC3E}">
        <p14:creationId xmlns:p14="http://schemas.microsoft.com/office/powerpoint/2010/main" val="1636722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tge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1792288" y="4800600"/>
            <a:ext cx="5486400" cy="566738"/>
          </a:xfrm>
        </p:spPr>
        <p:txBody>
          <a:bodyPr anchor="b"/>
          <a:lstStyle>
            <a:lvl1pPr algn="l">
              <a:defRPr sz="2000" b="1"/>
            </a:lvl1pPr>
          </a:lstStyle>
          <a:p>
            <a:r>
              <a:rPr lang="ca-ES" smtClean="0"/>
              <a:t>Feu clic aquí per editar l'estil</a:t>
            </a:r>
            <a:endParaRPr lang="ca-ES"/>
          </a:p>
        </p:txBody>
      </p:sp>
      <p:sp>
        <p:nvSpPr>
          <p:cNvPr id="3" name="Contenidor d'imat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a-ES"/>
          </a:p>
        </p:txBody>
      </p:sp>
      <p:sp>
        <p:nvSpPr>
          <p:cNvPr id="4" name="Contenidor de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a-ES" smtClean="0"/>
              <a:t>Feu clic aquí per editar estils</a:t>
            </a:r>
          </a:p>
        </p:txBody>
      </p:sp>
      <p:sp>
        <p:nvSpPr>
          <p:cNvPr id="5" name="Contenidor de número de diapositiva 4"/>
          <p:cNvSpPr>
            <a:spLocks noGrp="1"/>
          </p:cNvSpPr>
          <p:nvPr>
            <p:ph type="sldNum" idx="10"/>
          </p:nvPr>
        </p:nvSpPr>
        <p:spPr/>
        <p:txBody>
          <a:bodyPr/>
          <a:lstStyle>
            <a:lvl1pPr>
              <a:defRPr/>
            </a:lvl1pPr>
          </a:lstStyle>
          <a:p>
            <a:fld id="{4C7C889E-FF7C-47AE-9053-1B27E977B8B5}" type="slidenum">
              <a:rPr lang="es-ES" altLang="ca-ES"/>
              <a:pPr/>
              <a:t>‹#›</a:t>
            </a:fld>
            <a:endParaRPr lang="es-ES" altLang="ca-ES"/>
          </a:p>
        </p:txBody>
      </p:sp>
    </p:spTree>
    <p:extLst>
      <p:ext uri="{BB962C8B-B14F-4D97-AF65-F5344CB8AC3E}">
        <p14:creationId xmlns:p14="http://schemas.microsoft.com/office/powerpoint/2010/main" val="3037392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ol i text vertical">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Contenidor de text vertical 2"/>
          <p:cNvSpPr>
            <a:spLocks noGrp="1"/>
          </p:cNvSpPr>
          <p:nvPr>
            <p:ph type="body" orient="vert" idx="1"/>
          </p:nvPr>
        </p:nvSpPr>
        <p:spPr/>
        <p:txBody>
          <a:bodyPr vert="eaVert"/>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número de diapositiva 3"/>
          <p:cNvSpPr>
            <a:spLocks noGrp="1"/>
          </p:cNvSpPr>
          <p:nvPr>
            <p:ph type="sldNum" idx="10"/>
          </p:nvPr>
        </p:nvSpPr>
        <p:spPr/>
        <p:txBody>
          <a:bodyPr/>
          <a:lstStyle>
            <a:lvl1pPr>
              <a:defRPr/>
            </a:lvl1pPr>
          </a:lstStyle>
          <a:p>
            <a:fld id="{0FBDDFE3-1F7F-4327-84CB-188478D867DE}" type="slidenum">
              <a:rPr lang="es-ES" altLang="ca-ES"/>
              <a:pPr/>
              <a:t>‹#›</a:t>
            </a:fld>
            <a:endParaRPr lang="es-ES" altLang="ca-ES"/>
          </a:p>
        </p:txBody>
      </p:sp>
    </p:spTree>
    <p:extLst>
      <p:ext uri="{BB962C8B-B14F-4D97-AF65-F5344CB8AC3E}">
        <p14:creationId xmlns:p14="http://schemas.microsoft.com/office/powerpoint/2010/main" val="4245225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ol vertical i text">
    <p:spTree>
      <p:nvGrpSpPr>
        <p:cNvPr id="1" name=""/>
        <p:cNvGrpSpPr/>
        <p:nvPr/>
      </p:nvGrpSpPr>
      <p:grpSpPr>
        <a:xfrm>
          <a:off x="0" y="0"/>
          <a:ext cx="0" cy="0"/>
          <a:chOff x="0" y="0"/>
          <a:chExt cx="0" cy="0"/>
        </a:xfrm>
      </p:grpSpPr>
      <p:sp>
        <p:nvSpPr>
          <p:cNvPr id="2" name="Títol vertical 1"/>
          <p:cNvSpPr>
            <a:spLocks noGrp="1"/>
          </p:cNvSpPr>
          <p:nvPr>
            <p:ph type="title" orient="vert"/>
          </p:nvPr>
        </p:nvSpPr>
        <p:spPr>
          <a:xfrm>
            <a:off x="6694488" y="476250"/>
            <a:ext cx="2001837" cy="5389563"/>
          </a:xfrm>
        </p:spPr>
        <p:txBody>
          <a:bodyPr vert="eaVert"/>
          <a:lstStyle/>
          <a:p>
            <a:r>
              <a:rPr lang="ca-ES" smtClean="0"/>
              <a:t>Feu clic aquí per editar l'estil</a:t>
            </a:r>
            <a:endParaRPr lang="ca-ES"/>
          </a:p>
        </p:txBody>
      </p:sp>
      <p:sp>
        <p:nvSpPr>
          <p:cNvPr id="3" name="Contenidor de text vertical 2"/>
          <p:cNvSpPr>
            <a:spLocks noGrp="1"/>
          </p:cNvSpPr>
          <p:nvPr>
            <p:ph type="body" orient="vert" idx="1"/>
          </p:nvPr>
        </p:nvSpPr>
        <p:spPr>
          <a:xfrm>
            <a:off x="684213" y="476250"/>
            <a:ext cx="5857875" cy="5389563"/>
          </a:xfrm>
        </p:spPr>
        <p:txBody>
          <a:bodyPr vert="eaVert"/>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número de diapositiva 3"/>
          <p:cNvSpPr>
            <a:spLocks noGrp="1"/>
          </p:cNvSpPr>
          <p:nvPr>
            <p:ph type="sldNum" idx="10"/>
          </p:nvPr>
        </p:nvSpPr>
        <p:spPr/>
        <p:txBody>
          <a:bodyPr/>
          <a:lstStyle>
            <a:lvl1pPr>
              <a:defRPr/>
            </a:lvl1pPr>
          </a:lstStyle>
          <a:p>
            <a:fld id="{76971E7C-1542-42B9-88B9-A787B2E1B9A4}" type="slidenum">
              <a:rPr lang="es-ES" altLang="ca-ES"/>
              <a:pPr/>
              <a:t>‹#›</a:t>
            </a:fld>
            <a:endParaRPr lang="es-ES" altLang="ca-ES"/>
          </a:p>
        </p:txBody>
      </p:sp>
    </p:spTree>
    <p:extLst>
      <p:ext uri="{BB962C8B-B14F-4D97-AF65-F5344CB8AC3E}">
        <p14:creationId xmlns:p14="http://schemas.microsoft.com/office/powerpoint/2010/main" val="31038406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ol">
    <p:spTree>
      <p:nvGrpSpPr>
        <p:cNvPr id="1" name=""/>
        <p:cNvGrpSpPr/>
        <p:nvPr/>
      </p:nvGrpSpPr>
      <p:grpSpPr>
        <a:xfrm>
          <a:off x="0" y="0"/>
          <a:ext cx="0" cy="0"/>
          <a:chOff x="0" y="0"/>
          <a:chExt cx="0" cy="0"/>
        </a:xfrm>
      </p:grpSpPr>
      <p:sp>
        <p:nvSpPr>
          <p:cNvPr id="2" name="Títol 1"/>
          <p:cNvSpPr>
            <a:spLocks noGrp="1"/>
          </p:cNvSpPr>
          <p:nvPr>
            <p:ph type="ctrTitle"/>
          </p:nvPr>
        </p:nvSpPr>
        <p:spPr>
          <a:xfrm>
            <a:off x="685800" y="2130425"/>
            <a:ext cx="7772400" cy="1470025"/>
          </a:xfrm>
        </p:spPr>
        <p:txBody>
          <a:bodyPr/>
          <a:lstStyle/>
          <a:p>
            <a:r>
              <a:rPr lang="ca-ES" smtClean="0"/>
              <a:t>Feu clic aquí per editar l'estil</a:t>
            </a:r>
            <a:endParaRPr lang="ca-ES"/>
          </a:p>
        </p:txBody>
      </p:sp>
      <p:sp>
        <p:nvSpPr>
          <p:cNvPr id="3" name="Subtíto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a-ES" smtClean="0"/>
              <a:t>Feu clic aquí per editar l'estil de subtítols del patró.</a:t>
            </a:r>
            <a:endParaRPr lang="ca-ES"/>
          </a:p>
        </p:txBody>
      </p:sp>
      <p:sp>
        <p:nvSpPr>
          <p:cNvPr id="4" name="Contenidor de número de diapositiva 3"/>
          <p:cNvSpPr>
            <a:spLocks noGrp="1"/>
          </p:cNvSpPr>
          <p:nvPr>
            <p:ph type="sldNum" idx="10"/>
          </p:nvPr>
        </p:nvSpPr>
        <p:spPr/>
        <p:txBody>
          <a:bodyPr/>
          <a:lstStyle>
            <a:lvl1pPr>
              <a:defRPr/>
            </a:lvl1pPr>
          </a:lstStyle>
          <a:p>
            <a:fld id="{9BE7F8A5-D033-42BD-A35D-A83DC9214276}" type="slidenum">
              <a:rPr lang="es-ES" altLang="ca-ES"/>
              <a:pPr/>
              <a:t>‹#›</a:t>
            </a:fld>
            <a:endParaRPr lang="es-ES" altLang="ca-ES"/>
          </a:p>
        </p:txBody>
      </p:sp>
    </p:spTree>
    <p:extLst>
      <p:ext uri="{BB962C8B-B14F-4D97-AF65-F5344CB8AC3E}">
        <p14:creationId xmlns:p14="http://schemas.microsoft.com/office/powerpoint/2010/main" val="6832037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ol i objectes">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Contenidor de contingut 2"/>
          <p:cNvSpPr>
            <a:spLocks noGrp="1"/>
          </p:cNvSpPr>
          <p:nvPr>
            <p:ph idx="1"/>
          </p:nvPr>
        </p:nvSpPr>
        <p:spPr/>
        <p:txBody>
          <a:body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número de diapositiva 3"/>
          <p:cNvSpPr>
            <a:spLocks noGrp="1"/>
          </p:cNvSpPr>
          <p:nvPr>
            <p:ph type="sldNum" idx="10"/>
          </p:nvPr>
        </p:nvSpPr>
        <p:spPr/>
        <p:txBody>
          <a:bodyPr/>
          <a:lstStyle>
            <a:lvl1pPr>
              <a:defRPr/>
            </a:lvl1pPr>
          </a:lstStyle>
          <a:p>
            <a:fld id="{479E40F0-7B1D-4D7C-9881-58803C463561}" type="slidenum">
              <a:rPr lang="es-ES" altLang="ca-ES"/>
              <a:pPr/>
              <a:t>‹#›</a:t>
            </a:fld>
            <a:endParaRPr lang="es-ES" altLang="ca-ES"/>
          </a:p>
        </p:txBody>
      </p:sp>
    </p:spTree>
    <p:extLst>
      <p:ext uri="{BB962C8B-B14F-4D97-AF65-F5344CB8AC3E}">
        <p14:creationId xmlns:p14="http://schemas.microsoft.com/office/powerpoint/2010/main" val="12103843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pçalera de la secció">
    <p:spTree>
      <p:nvGrpSpPr>
        <p:cNvPr id="1" name=""/>
        <p:cNvGrpSpPr/>
        <p:nvPr/>
      </p:nvGrpSpPr>
      <p:grpSpPr>
        <a:xfrm>
          <a:off x="0" y="0"/>
          <a:ext cx="0" cy="0"/>
          <a:chOff x="0" y="0"/>
          <a:chExt cx="0" cy="0"/>
        </a:xfrm>
      </p:grpSpPr>
      <p:sp>
        <p:nvSpPr>
          <p:cNvPr id="2" name="Títol 1"/>
          <p:cNvSpPr>
            <a:spLocks noGrp="1"/>
          </p:cNvSpPr>
          <p:nvPr>
            <p:ph type="title"/>
          </p:nvPr>
        </p:nvSpPr>
        <p:spPr>
          <a:xfrm>
            <a:off x="722313" y="4406900"/>
            <a:ext cx="7772400" cy="1362075"/>
          </a:xfrm>
        </p:spPr>
        <p:txBody>
          <a:bodyPr anchor="t"/>
          <a:lstStyle>
            <a:lvl1pPr algn="l">
              <a:defRPr sz="4000" b="1" cap="all"/>
            </a:lvl1pPr>
          </a:lstStyle>
          <a:p>
            <a:r>
              <a:rPr lang="ca-ES" smtClean="0"/>
              <a:t>Feu clic aquí per editar l'estil</a:t>
            </a:r>
            <a:endParaRPr lang="ca-ES"/>
          </a:p>
        </p:txBody>
      </p:sp>
      <p:sp>
        <p:nvSpPr>
          <p:cNvPr id="3" name="Contenidor de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a-ES" smtClean="0"/>
              <a:t>Feu clic aquí per editar estils</a:t>
            </a:r>
          </a:p>
        </p:txBody>
      </p:sp>
      <p:sp>
        <p:nvSpPr>
          <p:cNvPr id="4" name="Contenidor de número de diapositiva 3"/>
          <p:cNvSpPr>
            <a:spLocks noGrp="1"/>
          </p:cNvSpPr>
          <p:nvPr>
            <p:ph type="sldNum" idx="10"/>
          </p:nvPr>
        </p:nvSpPr>
        <p:spPr/>
        <p:txBody>
          <a:bodyPr/>
          <a:lstStyle>
            <a:lvl1pPr>
              <a:defRPr/>
            </a:lvl1pPr>
          </a:lstStyle>
          <a:p>
            <a:fld id="{AA42ADA9-A8D2-4EE3-AF46-34BF8178F921}" type="slidenum">
              <a:rPr lang="es-ES" altLang="ca-ES"/>
              <a:pPr/>
              <a:t>‹#›</a:t>
            </a:fld>
            <a:endParaRPr lang="es-ES" altLang="ca-ES"/>
          </a:p>
        </p:txBody>
      </p:sp>
    </p:spTree>
    <p:extLst>
      <p:ext uri="{BB962C8B-B14F-4D97-AF65-F5344CB8AC3E}">
        <p14:creationId xmlns:p14="http://schemas.microsoft.com/office/powerpoint/2010/main" val="27262145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ctes">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Contenidor de contingut 2"/>
          <p:cNvSpPr>
            <a:spLocks noGrp="1"/>
          </p:cNvSpPr>
          <p:nvPr>
            <p:ph sz="half" idx="1"/>
          </p:nvPr>
        </p:nvSpPr>
        <p:spPr>
          <a:xfrm>
            <a:off x="684213" y="1981200"/>
            <a:ext cx="3924300" cy="3884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contingut 3"/>
          <p:cNvSpPr>
            <a:spLocks noGrp="1"/>
          </p:cNvSpPr>
          <p:nvPr>
            <p:ph sz="half" idx="2"/>
          </p:nvPr>
        </p:nvSpPr>
        <p:spPr>
          <a:xfrm>
            <a:off x="4760913" y="1981200"/>
            <a:ext cx="3924300" cy="3884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5" name="Contenidor de número de diapositiva 4"/>
          <p:cNvSpPr>
            <a:spLocks noGrp="1"/>
          </p:cNvSpPr>
          <p:nvPr>
            <p:ph type="sldNum" idx="10"/>
          </p:nvPr>
        </p:nvSpPr>
        <p:spPr/>
        <p:txBody>
          <a:bodyPr/>
          <a:lstStyle>
            <a:lvl1pPr>
              <a:defRPr/>
            </a:lvl1pPr>
          </a:lstStyle>
          <a:p>
            <a:fld id="{5AA3C790-559A-4CFD-8EA4-60B87247A3BC}" type="slidenum">
              <a:rPr lang="es-ES" altLang="ca-ES"/>
              <a:pPr/>
              <a:t>‹#›</a:t>
            </a:fld>
            <a:endParaRPr lang="es-ES" altLang="ca-ES"/>
          </a:p>
        </p:txBody>
      </p:sp>
    </p:spTree>
    <p:extLst>
      <p:ext uri="{BB962C8B-B14F-4D97-AF65-F5344CB8AC3E}">
        <p14:creationId xmlns:p14="http://schemas.microsoft.com/office/powerpoint/2010/main" val="41883884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
    <p:spTree>
      <p:nvGrpSpPr>
        <p:cNvPr id="1" name=""/>
        <p:cNvGrpSpPr/>
        <p:nvPr/>
      </p:nvGrpSpPr>
      <p:grpSpPr>
        <a:xfrm>
          <a:off x="0" y="0"/>
          <a:ext cx="0" cy="0"/>
          <a:chOff x="0" y="0"/>
          <a:chExt cx="0" cy="0"/>
        </a:xfrm>
      </p:grpSpPr>
      <p:sp>
        <p:nvSpPr>
          <p:cNvPr id="2" name="Títol 1"/>
          <p:cNvSpPr>
            <a:spLocks noGrp="1"/>
          </p:cNvSpPr>
          <p:nvPr>
            <p:ph type="title"/>
          </p:nvPr>
        </p:nvSpPr>
        <p:spPr>
          <a:xfrm>
            <a:off x="457200" y="274638"/>
            <a:ext cx="8229600" cy="1143000"/>
          </a:xfrm>
        </p:spPr>
        <p:txBody>
          <a:bodyPr/>
          <a:lstStyle>
            <a:lvl1pPr>
              <a:defRPr/>
            </a:lvl1pPr>
          </a:lstStyle>
          <a:p>
            <a:r>
              <a:rPr lang="ca-ES" smtClean="0"/>
              <a:t>Feu clic aquí per editar l'estil</a:t>
            </a:r>
            <a:endParaRPr lang="ca-ES"/>
          </a:p>
        </p:txBody>
      </p:sp>
      <p:sp>
        <p:nvSpPr>
          <p:cNvPr id="3" name="Contenidor de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smtClean="0"/>
              <a:t>Feu clic aquí per editar estils</a:t>
            </a:r>
          </a:p>
        </p:txBody>
      </p:sp>
      <p:sp>
        <p:nvSpPr>
          <p:cNvPr id="4" name="Contenidor de contingut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5" name="Contenidor de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a-ES" smtClean="0"/>
              <a:t>Feu clic aquí per editar estils</a:t>
            </a:r>
          </a:p>
        </p:txBody>
      </p:sp>
      <p:sp>
        <p:nvSpPr>
          <p:cNvPr id="6" name="Contenidor de contingut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7" name="Contenidor de número de diapositiva 6"/>
          <p:cNvSpPr>
            <a:spLocks noGrp="1"/>
          </p:cNvSpPr>
          <p:nvPr>
            <p:ph type="sldNum" idx="10"/>
          </p:nvPr>
        </p:nvSpPr>
        <p:spPr/>
        <p:txBody>
          <a:bodyPr/>
          <a:lstStyle>
            <a:lvl1pPr>
              <a:defRPr/>
            </a:lvl1pPr>
          </a:lstStyle>
          <a:p>
            <a:fld id="{90EF7C06-891A-4BDB-8D8D-53424A6AECE7}" type="slidenum">
              <a:rPr lang="es-ES" altLang="ca-ES"/>
              <a:pPr/>
              <a:t>‹#›</a:t>
            </a:fld>
            <a:endParaRPr lang="es-ES" altLang="ca-ES"/>
          </a:p>
        </p:txBody>
      </p:sp>
    </p:spTree>
    <p:extLst>
      <p:ext uri="{BB962C8B-B14F-4D97-AF65-F5344CB8AC3E}">
        <p14:creationId xmlns:p14="http://schemas.microsoft.com/office/powerpoint/2010/main" val="27225745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omés títol">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Contenidor de número de diapositiva 2"/>
          <p:cNvSpPr>
            <a:spLocks noGrp="1"/>
          </p:cNvSpPr>
          <p:nvPr>
            <p:ph type="sldNum" idx="10"/>
          </p:nvPr>
        </p:nvSpPr>
        <p:spPr/>
        <p:txBody>
          <a:bodyPr/>
          <a:lstStyle>
            <a:lvl1pPr>
              <a:defRPr/>
            </a:lvl1pPr>
          </a:lstStyle>
          <a:p>
            <a:fld id="{15DD2E00-3BA6-4003-BE03-87F897C296D0}" type="slidenum">
              <a:rPr lang="es-ES" altLang="ca-ES"/>
              <a:pPr/>
              <a:t>‹#›</a:t>
            </a:fld>
            <a:endParaRPr lang="es-ES" altLang="ca-ES"/>
          </a:p>
        </p:txBody>
      </p:sp>
    </p:spTree>
    <p:extLst>
      <p:ext uri="{BB962C8B-B14F-4D97-AF65-F5344CB8AC3E}">
        <p14:creationId xmlns:p14="http://schemas.microsoft.com/office/powerpoint/2010/main" val="8048911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
    <p:spTree>
      <p:nvGrpSpPr>
        <p:cNvPr id="1" name=""/>
        <p:cNvGrpSpPr/>
        <p:nvPr/>
      </p:nvGrpSpPr>
      <p:grpSpPr>
        <a:xfrm>
          <a:off x="0" y="0"/>
          <a:ext cx="0" cy="0"/>
          <a:chOff x="0" y="0"/>
          <a:chExt cx="0" cy="0"/>
        </a:xfrm>
      </p:grpSpPr>
      <p:sp>
        <p:nvSpPr>
          <p:cNvPr id="2" name="Contenidor de número de diapositiva 1"/>
          <p:cNvSpPr>
            <a:spLocks noGrp="1"/>
          </p:cNvSpPr>
          <p:nvPr>
            <p:ph type="sldNum" idx="10"/>
          </p:nvPr>
        </p:nvSpPr>
        <p:spPr/>
        <p:txBody>
          <a:bodyPr/>
          <a:lstStyle>
            <a:lvl1pPr>
              <a:defRPr/>
            </a:lvl1pPr>
          </a:lstStyle>
          <a:p>
            <a:fld id="{197BD4D6-3AFB-4239-9556-F0EAA548432A}" type="slidenum">
              <a:rPr lang="es-ES" altLang="ca-ES"/>
              <a:pPr/>
              <a:t>‹#›</a:t>
            </a:fld>
            <a:endParaRPr lang="es-ES" altLang="ca-ES"/>
          </a:p>
        </p:txBody>
      </p:sp>
    </p:spTree>
    <p:extLst>
      <p:ext uri="{BB962C8B-B14F-4D97-AF65-F5344CB8AC3E}">
        <p14:creationId xmlns:p14="http://schemas.microsoft.com/office/powerpoint/2010/main" val="10224030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ingut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457200" y="273050"/>
            <a:ext cx="3008313" cy="1162050"/>
          </a:xfrm>
        </p:spPr>
        <p:txBody>
          <a:bodyPr anchor="b"/>
          <a:lstStyle>
            <a:lvl1pPr algn="l">
              <a:defRPr sz="2000" b="1"/>
            </a:lvl1pPr>
          </a:lstStyle>
          <a:p>
            <a:r>
              <a:rPr lang="ca-ES" smtClean="0"/>
              <a:t>Feu clic aquí per editar l'estil</a:t>
            </a:r>
            <a:endParaRPr lang="ca-ES"/>
          </a:p>
        </p:txBody>
      </p:sp>
      <p:sp>
        <p:nvSpPr>
          <p:cNvPr id="3" name="Contenidor de contingut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a-ES" smtClean="0"/>
              <a:t>Feu clic aquí per editar estils</a:t>
            </a:r>
          </a:p>
        </p:txBody>
      </p:sp>
      <p:sp>
        <p:nvSpPr>
          <p:cNvPr id="5" name="Contenidor de número de diapositiva 4"/>
          <p:cNvSpPr>
            <a:spLocks noGrp="1"/>
          </p:cNvSpPr>
          <p:nvPr>
            <p:ph type="sldNum" idx="10"/>
          </p:nvPr>
        </p:nvSpPr>
        <p:spPr/>
        <p:txBody>
          <a:bodyPr/>
          <a:lstStyle>
            <a:lvl1pPr>
              <a:defRPr/>
            </a:lvl1pPr>
          </a:lstStyle>
          <a:p>
            <a:fld id="{5C6D8222-7DDE-4567-9156-9A402C9F4D98}" type="slidenum">
              <a:rPr lang="es-ES" altLang="ca-ES"/>
              <a:pPr/>
              <a:t>‹#›</a:t>
            </a:fld>
            <a:endParaRPr lang="es-ES" altLang="ca-ES"/>
          </a:p>
        </p:txBody>
      </p:sp>
    </p:spTree>
    <p:extLst>
      <p:ext uri="{BB962C8B-B14F-4D97-AF65-F5344CB8AC3E}">
        <p14:creationId xmlns:p14="http://schemas.microsoft.com/office/powerpoint/2010/main" val="35708971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tge amb llegenda">
    <p:spTree>
      <p:nvGrpSpPr>
        <p:cNvPr id="1" name=""/>
        <p:cNvGrpSpPr/>
        <p:nvPr/>
      </p:nvGrpSpPr>
      <p:grpSpPr>
        <a:xfrm>
          <a:off x="0" y="0"/>
          <a:ext cx="0" cy="0"/>
          <a:chOff x="0" y="0"/>
          <a:chExt cx="0" cy="0"/>
        </a:xfrm>
      </p:grpSpPr>
      <p:sp>
        <p:nvSpPr>
          <p:cNvPr id="2" name="Títol 1"/>
          <p:cNvSpPr>
            <a:spLocks noGrp="1"/>
          </p:cNvSpPr>
          <p:nvPr>
            <p:ph type="title"/>
          </p:nvPr>
        </p:nvSpPr>
        <p:spPr>
          <a:xfrm>
            <a:off x="1792288" y="4800600"/>
            <a:ext cx="5486400" cy="566738"/>
          </a:xfrm>
        </p:spPr>
        <p:txBody>
          <a:bodyPr anchor="b"/>
          <a:lstStyle>
            <a:lvl1pPr algn="l">
              <a:defRPr sz="2000" b="1"/>
            </a:lvl1pPr>
          </a:lstStyle>
          <a:p>
            <a:r>
              <a:rPr lang="ca-ES" smtClean="0"/>
              <a:t>Feu clic aquí per editar l'estil</a:t>
            </a:r>
            <a:endParaRPr lang="ca-ES"/>
          </a:p>
        </p:txBody>
      </p:sp>
      <p:sp>
        <p:nvSpPr>
          <p:cNvPr id="3" name="Contenidor d'imat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a-ES"/>
          </a:p>
        </p:txBody>
      </p:sp>
      <p:sp>
        <p:nvSpPr>
          <p:cNvPr id="4" name="Contenidor de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a-ES" smtClean="0"/>
              <a:t>Feu clic aquí per editar estils</a:t>
            </a:r>
          </a:p>
        </p:txBody>
      </p:sp>
      <p:sp>
        <p:nvSpPr>
          <p:cNvPr id="5" name="Contenidor de número de diapositiva 4"/>
          <p:cNvSpPr>
            <a:spLocks noGrp="1"/>
          </p:cNvSpPr>
          <p:nvPr>
            <p:ph type="sldNum" idx="10"/>
          </p:nvPr>
        </p:nvSpPr>
        <p:spPr/>
        <p:txBody>
          <a:bodyPr/>
          <a:lstStyle>
            <a:lvl1pPr>
              <a:defRPr/>
            </a:lvl1pPr>
          </a:lstStyle>
          <a:p>
            <a:fld id="{5BCFA7E1-5D9F-4F9D-8F4D-C7562D1FF070}" type="slidenum">
              <a:rPr lang="es-ES" altLang="ca-ES"/>
              <a:pPr/>
              <a:t>‹#›</a:t>
            </a:fld>
            <a:endParaRPr lang="es-ES" altLang="ca-ES"/>
          </a:p>
        </p:txBody>
      </p:sp>
    </p:spTree>
    <p:extLst>
      <p:ext uri="{BB962C8B-B14F-4D97-AF65-F5344CB8AC3E}">
        <p14:creationId xmlns:p14="http://schemas.microsoft.com/office/powerpoint/2010/main" val="16317462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ol i text vertical">
    <p:spTree>
      <p:nvGrpSpPr>
        <p:cNvPr id="1" name=""/>
        <p:cNvGrpSpPr/>
        <p:nvPr/>
      </p:nvGrpSpPr>
      <p:grpSpPr>
        <a:xfrm>
          <a:off x="0" y="0"/>
          <a:ext cx="0" cy="0"/>
          <a:chOff x="0" y="0"/>
          <a:chExt cx="0" cy="0"/>
        </a:xfrm>
      </p:grpSpPr>
      <p:sp>
        <p:nvSpPr>
          <p:cNvPr id="2" name="Títol 1"/>
          <p:cNvSpPr>
            <a:spLocks noGrp="1"/>
          </p:cNvSpPr>
          <p:nvPr>
            <p:ph type="title"/>
          </p:nvPr>
        </p:nvSpPr>
        <p:spPr/>
        <p:txBody>
          <a:bodyPr/>
          <a:lstStyle/>
          <a:p>
            <a:r>
              <a:rPr lang="ca-ES" smtClean="0"/>
              <a:t>Feu clic aquí per editar l'estil</a:t>
            </a:r>
            <a:endParaRPr lang="ca-ES"/>
          </a:p>
        </p:txBody>
      </p:sp>
      <p:sp>
        <p:nvSpPr>
          <p:cNvPr id="3" name="Contenidor de text vertical 2"/>
          <p:cNvSpPr>
            <a:spLocks noGrp="1"/>
          </p:cNvSpPr>
          <p:nvPr>
            <p:ph type="body" orient="vert" idx="1"/>
          </p:nvPr>
        </p:nvSpPr>
        <p:spPr/>
        <p:txBody>
          <a:bodyPr vert="eaVert"/>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número de diapositiva 3"/>
          <p:cNvSpPr>
            <a:spLocks noGrp="1"/>
          </p:cNvSpPr>
          <p:nvPr>
            <p:ph type="sldNum" idx="10"/>
          </p:nvPr>
        </p:nvSpPr>
        <p:spPr/>
        <p:txBody>
          <a:bodyPr/>
          <a:lstStyle>
            <a:lvl1pPr>
              <a:defRPr/>
            </a:lvl1pPr>
          </a:lstStyle>
          <a:p>
            <a:fld id="{D772C3C1-9AF0-417C-B076-77A93E3C2079}" type="slidenum">
              <a:rPr lang="es-ES" altLang="ca-ES"/>
              <a:pPr/>
              <a:t>‹#›</a:t>
            </a:fld>
            <a:endParaRPr lang="es-ES" altLang="ca-ES"/>
          </a:p>
        </p:txBody>
      </p:sp>
    </p:spTree>
    <p:extLst>
      <p:ext uri="{BB962C8B-B14F-4D97-AF65-F5344CB8AC3E}">
        <p14:creationId xmlns:p14="http://schemas.microsoft.com/office/powerpoint/2010/main" val="36509952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ol vertical i text">
    <p:spTree>
      <p:nvGrpSpPr>
        <p:cNvPr id="1" name=""/>
        <p:cNvGrpSpPr/>
        <p:nvPr/>
      </p:nvGrpSpPr>
      <p:grpSpPr>
        <a:xfrm>
          <a:off x="0" y="0"/>
          <a:ext cx="0" cy="0"/>
          <a:chOff x="0" y="0"/>
          <a:chExt cx="0" cy="0"/>
        </a:xfrm>
      </p:grpSpPr>
      <p:sp>
        <p:nvSpPr>
          <p:cNvPr id="2" name="Títol vertical 1"/>
          <p:cNvSpPr>
            <a:spLocks noGrp="1"/>
          </p:cNvSpPr>
          <p:nvPr>
            <p:ph type="title" orient="vert"/>
          </p:nvPr>
        </p:nvSpPr>
        <p:spPr>
          <a:xfrm>
            <a:off x="6694488" y="476250"/>
            <a:ext cx="2001837" cy="5389563"/>
          </a:xfrm>
        </p:spPr>
        <p:txBody>
          <a:bodyPr vert="eaVert"/>
          <a:lstStyle/>
          <a:p>
            <a:r>
              <a:rPr lang="ca-ES" smtClean="0"/>
              <a:t>Feu clic aquí per editar l'estil</a:t>
            </a:r>
            <a:endParaRPr lang="ca-ES"/>
          </a:p>
        </p:txBody>
      </p:sp>
      <p:sp>
        <p:nvSpPr>
          <p:cNvPr id="3" name="Contenidor de text vertical 2"/>
          <p:cNvSpPr>
            <a:spLocks noGrp="1"/>
          </p:cNvSpPr>
          <p:nvPr>
            <p:ph type="body" orient="vert" idx="1"/>
          </p:nvPr>
        </p:nvSpPr>
        <p:spPr>
          <a:xfrm>
            <a:off x="684213" y="476250"/>
            <a:ext cx="5857875" cy="5389563"/>
          </a:xfrm>
        </p:spPr>
        <p:txBody>
          <a:bodyPr vert="eaVert"/>
          <a:lstStyle/>
          <a:p>
            <a:pPr lvl="0"/>
            <a:r>
              <a:rPr lang="ca-ES" smtClean="0"/>
              <a:t>Feu clic aquí per editar estils</a:t>
            </a:r>
          </a:p>
          <a:p>
            <a:pPr lvl="1"/>
            <a:r>
              <a:rPr lang="ca-ES" smtClean="0"/>
              <a:t>Segon nivell</a:t>
            </a:r>
          </a:p>
          <a:p>
            <a:pPr lvl="2"/>
            <a:r>
              <a:rPr lang="ca-ES" smtClean="0"/>
              <a:t>Tercer nivell</a:t>
            </a:r>
          </a:p>
          <a:p>
            <a:pPr lvl="3"/>
            <a:r>
              <a:rPr lang="ca-ES" smtClean="0"/>
              <a:t>Quart nivell</a:t>
            </a:r>
          </a:p>
          <a:p>
            <a:pPr lvl="4"/>
            <a:r>
              <a:rPr lang="ca-ES" smtClean="0"/>
              <a:t>Cinquè nivell</a:t>
            </a:r>
            <a:endParaRPr lang="ca-ES"/>
          </a:p>
        </p:txBody>
      </p:sp>
      <p:sp>
        <p:nvSpPr>
          <p:cNvPr id="4" name="Contenidor de número de diapositiva 3"/>
          <p:cNvSpPr>
            <a:spLocks noGrp="1"/>
          </p:cNvSpPr>
          <p:nvPr>
            <p:ph type="sldNum" idx="10"/>
          </p:nvPr>
        </p:nvSpPr>
        <p:spPr/>
        <p:txBody>
          <a:bodyPr/>
          <a:lstStyle>
            <a:lvl1pPr>
              <a:defRPr/>
            </a:lvl1pPr>
          </a:lstStyle>
          <a:p>
            <a:fld id="{8F248EFA-BD5A-46BF-BCD7-DF8FF8548C00}" type="slidenum">
              <a:rPr lang="es-ES" altLang="ca-ES"/>
              <a:pPr/>
              <a:t>‹#›</a:t>
            </a:fld>
            <a:endParaRPr lang="es-ES" altLang="ca-ES"/>
          </a:p>
        </p:txBody>
      </p:sp>
    </p:spTree>
    <p:extLst>
      <p:ext uri="{BB962C8B-B14F-4D97-AF65-F5344CB8AC3E}">
        <p14:creationId xmlns:p14="http://schemas.microsoft.com/office/powerpoint/2010/main" val="87365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5" name="Picture 1"/>
          <p:cNvPicPr>
            <a:picLocks noChangeAspect="1" noChangeArrowheads="1"/>
          </p:cNvPicPr>
          <p:nvPr/>
        </p:nvPicPr>
        <p:blipFill>
          <a:blip r:embed="rId13">
            <a:extLst>
              <a:ext uri="{28A0092B-C50C-407E-A947-70E740481C1C}">
                <a14:useLocalDpi xmlns:a14="http://schemas.microsoft.com/office/drawing/2010/main" val="0"/>
              </a:ext>
            </a:extLst>
          </a:blip>
          <a:srcRect r="26926" b="21822"/>
          <a:stretch>
            <a:fillRect/>
          </a:stretch>
        </p:blipFill>
        <p:spPr bwMode="auto">
          <a:xfrm>
            <a:off x="4230688" y="1600200"/>
            <a:ext cx="4913312" cy="5257800"/>
          </a:xfrm>
          <a:prstGeom prst="rect">
            <a:avLst/>
          </a:prstGeom>
          <a:noFill/>
          <a:ln>
            <a:noFill/>
          </a:ln>
          <a:effectLst/>
          <a:extLst>
            <a:ext uri="{909E8E84-426E-40DD-AFC4-6F175D3DCCD1}">
              <a14:hiddenFill xmlns:a14="http://schemas.microsoft.com/office/drawing/2010/main">
                <a:blipFill dpi="0" rotWithShape="0">
                  <a:blip/>
                  <a:srcRect r="26926" b="21822"/>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6" name="Text Box 2"/>
          <p:cNvSpPr txBox="1">
            <a:spLocks noChangeArrowheads="1"/>
          </p:cNvSpPr>
          <p:nvPr/>
        </p:nvSpPr>
        <p:spPr bwMode="auto">
          <a:xfrm>
            <a:off x="3124200" y="6245225"/>
            <a:ext cx="28956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1027" name="Rectangle 3"/>
          <p:cNvSpPr>
            <a:spLocks noGrp="1" noChangeArrowheads="1"/>
          </p:cNvSpPr>
          <p:nvPr>
            <p:ph type="sldNum"/>
          </p:nvPr>
        </p:nvSpPr>
        <p:spPr bwMode="auto">
          <a:xfrm>
            <a:off x="6553200" y="6248400"/>
            <a:ext cx="2132013"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9999FF"/>
                </a:solidFill>
                <a:latin typeface="Arial Black" pitchFamily="32" charset="0"/>
              </a:defRPr>
            </a:lvl1pPr>
          </a:lstStyle>
          <a:p>
            <a:fld id="{22FC4BD6-E7E5-4F83-AACD-14038EDA3B2F}" type="slidenum">
              <a:rPr lang="es-ES" altLang="ca-ES"/>
              <a:pPr/>
              <a:t>‹#›</a:t>
            </a:fld>
            <a:endParaRPr lang="es-ES" altLang="ca-ES"/>
          </a:p>
        </p:txBody>
      </p:sp>
      <p:sp>
        <p:nvSpPr>
          <p:cNvPr id="1028" name="Rectangle 4"/>
          <p:cNvSpPr>
            <a:spLocks noGrp="1" noChangeArrowheads="1"/>
          </p:cNvSpPr>
          <p:nvPr>
            <p:ph type="title"/>
          </p:nvPr>
        </p:nvSpPr>
        <p:spPr bwMode="auto">
          <a:xfrm>
            <a:off x="684213" y="476250"/>
            <a:ext cx="8012112" cy="1370013"/>
          </a:xfrm>
          <a:prstGeom prst="rect">
            <a:avLst/>
          </a:prstGeom>
          <a:noFill/>
          <a:ln w="9360">
            <a:solidFill>
              <a:srgbClr val="9999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ltLang="ca-ES" smtClean="0"/>
              <a:t>Feu clic per editar el format del text del títol</a:t>
            </a:r>
          </a:p>
        </p:txBody>
      </p:sp>
      <p:sp>
        <p:nvSpPr>
          <p:cNvPr id="1029" name="Rectangle 5"/>
          <p:cNvSpPr>
            <a:spLocks noGrp="1" noChangeArrowheads="1"/>
          </p:cNvSpPr>
          <p:nvPr>
            <p:ph type="body" idx="1"/>
          </p:nvPr>
        </p:nvSpPr>
        <p:spPr bwMode="auto">
          <a:xfrm>
            <a:off x="684213" y="1981200"/>
            <a:ext cx="8001000" cy="3884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ca-ES" smtClean="0"/>
              <a:t>Feu clic per editar el format del text de l'esquema</a:t>
            </a:r>
          </a:p>
          <a:p>
            <a:pPr lvl="1"/>
            <a:r>
              <a:rPr lang="en-GB" altLang="ca-ES" smtClean="0"/>
              <a:t>Segon nivell d'esquema</a:t>
            </a:r>
          </a:p>
          <a:p>
            <a:pPr lvl="2"/>
            <a:r>
              <a:rPr lang="en-GB" altLang="ca-ES" smtClean="0"/>
              <a:t>Tercer nivell d'esquema</a:t>
            </a:r>
          </a:p>
          <a:p>
            <a:pPr lvl="3"/>
            <a:r>
              <a:rPr lang="en-GB" altLang="ca-ES" smtClean="0"/>
              <a:t>Quart nivell d'esquema</a:t>
            </a:r>
          </a:p>
          <a:p>
            <a:pPr lvl="4"/>
            <a:r>
              <a:rPr lang="en-GB" altLang="ca-ES" smtClean="0"/>
              <a:t>Cinquè nivell d'esquema</a:t>
            </a:r>
          </a:p>
          <a:p>
            <a:pPr lvl="4"/>
            <a:r>
              <a:rPr lang="en-GB" altLang="ca-ES" smtClean="0"/>
              <a:t>Sisè nivell d'esquema</a:t>
            </a:r>
          </a:p>
          <a:p>
            <a:pPr lvl="4"/>
            <a:r>
              <a:rPr lang="en-GB" altLang="ca-ES" smtClean="0"/>
              <a:t>Setè nivell d'esquema</a:t>
            </a:r>
          </a:p>
          <a:p>
            <a:pPr lvl="4"/>
            <a:r>
              <a:rPr lang="en-GB" altLang="ca-ES" smtClean="0"/>
              <a:t>Vuitè nivell d'esquema</a:t>
            </a:r>
          </a:p>
          <a:p>
            <a:pPr lvl="4"/>
            <a:r>
              <a:rPr lang="en-GB" altLang="ca-ES" smtClean="0"/>
              <a:t>Novè nivell d'esquema</a:t>
            </a:r>
          </a:p>
        </p:txBody>
      </p:sp>
      <p:sp>
        <p:nvSpPr>
          <p:cNvPr id="1030" name="Rectangle 6"/>
          <p:cNvSpPr>
            <a:spLocks noChangeArrowheads="1"/>
          </p:cNvSpPr>
          <p:nvPr/>
        </p:nvSpPr>
        <p:spPr bwMode="auto">
          <a:xfrm>
            <a:off x="0" y="0"/>
            <a:ext cx="533400" cy="6858000"/>
          </a:xfrm>
          <a:prstGeom prst="rect">
            <a:avLst/>
          </a:prstGeom>
          <a:solidFill>
            <a:srgbClr val="1588BB"/>
          </a:solidFill>
          <a:ln w="126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pic>
        <p:nvPicPr>
          <p:cNvPr id="1031"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388350" y="80963"/>
            <a:ext cx="685800" cy="3238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32" name="Picture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0325" y="4124325"/>
            <a:ext cx="427038" cy="2663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33" name="Text Box 9"/>
          <p:cNvSpPr txBox="1">
            <a:spLocks noChangeArrowheads="1"/>
          </p:cNvSpPr>
          <p:nvPr/>
        </p:nvSpPr>
        <p:spPr bwMode="auto">
          <a:xfrm rot="16200000">
            <a:off x="-1153319" y="2018507"/>
            <a:ext cx="2868613"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ca-ES" altLang="ca-ES" sz="1600">
                <a:solidFill>
                  <a:srgbClr val="FFFFFF"/>
                </a:solidFill>
              </a:rPr>
              <a:t>CURS DE FORMACIÓ 2010</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r" defTabSz="449263" rtl="0" eaLnBrk="0" fontAlgn="base" hangingPunct="0">
        <a:spcBef>
          <a:spcPct val="0"/>
        </a:spcBef>
        <a:spcAft>
          <a:spcPct val="0"/>
        </a:spcAft>
        <a:buClr>
          <a:srgbClr val="000000"/>
        </a:buClr>
        <a:buSzPct val="100000"/>
        <a:buFont typeface="Times New Roman" pitchFamily="16" charset="0"/>
        <a:defRPr sz="3200">
          <a:solidFill>
            <a:srgbClr val="000000"/>
          </a:solidFill>
          <a:latin typeface="+mj-lt"/>
          <a:ea typeface="+mj-ea"/>
          <a:cs typeface="+mj-cs"/>
        </a:defRPr>
      </a:lvl1pPr>
      <a:lvl2pPr marL="742950" indent="-285750" algn="r" defTabSz="449263" rtl="0" eaLnBrk="0" fontAlgn="base" hangingPunct="0">
        <a:spcBef>
          <a:spcPct val="0"/>
        </a:spcBef>
        <a:spcAft>
          <a:spcPct val="0"/>
        </a:spcAft>
        <a:buClr>
          <a:srgbClr val="000000"/>
        </a:buClr>
        <a:buSzPct val="100000"/>
        <a:buFont typeface="Times New Roman" pitchFamily="16" charset="0"/>
        <a:defRPr sz="3200">
          <a:solidFill>
            <a:srgbClr val="000000"/>
          </a:solidFill>
          <a:latin typeface="Arial" charset="0"/>
          <a:cs typeface="Arial Unicode MS" charset="0"/>
        </a:defRPr>
      </a:lvl2pPr>
      <a:lvl3pPr marL="1143000" indent="-228600" algn="r" defTabSz="449263" rtl="0" eaLnBrk="0" fontAlgn="base" hangingPunct="0">
        <a:spcBef>
          <a:spcPct val="0"/>
        </a:spcBef>
        <a:spcAft>
          <a:spcPct val="0"/>
        </a:spcAft>
        <a:buClr>
          <a:srgbClr val="000000"/>
        </a:buClr>
        <a:buSzPct val="100000"/>
        <a:buFont typeface="Times New Roman" pitchFamily="16" charset="0"/>
        <a:defRPr sz="3200">
          <a:solidFill>
            <a:srgbClr val="000000"/>
          </a:solidFill>
          <a:latin typeface="Arial" charset="0"/>
          <a:cs typeface="Arial Unicode MS" charset="0"/>
        </a:defRPr>
      </a:lvl3pPr>
      <a:lvl4pPr marL="1600200" indent="-228600" algn="r" defTabSz="449263" rtl="0" eaLnBrk="0" fontAlgn="base" hangingPunct="0">
        <a:spcBef>
          <a:spcPct val="0"/>
        </a:spcBef>
        <a:spcAft>
          <a:spcPct val="0"/>
        </a:spcAft>
        <a:buClr>
          <a:srgbClr val="000000"/>
        </a:buClr>
        <a:buSzPct val="100000"/>
        <a:buFont typeface="Times New Roman" pitchFamily="16" charset="0"/>
        <a:defRPr sz="3200">
          <a:solidFill>
            <a:srgbClr val="000000"/>
          </a:solidFill>
          <a:latin typeface="Arial" charset="0"/>
          <a:cs typeface="Arial Unicode MS" charset="0"/>
        </a:defRPr>
      </a:lvl4pPr>
      <a:lvl5pPr marL="2057400" indent="-228600" algn="r" defTabSz="449263" rtl="0" eaLnBrk="0" fontAlgn="base" hangingPunct="0">
        <a:spcBef>
          <a:spcPct val="0"/>
        </a:spcBef>
        <a:spcAft>
          <a:spcPct val="0"/>
        </a:spcAft>
        <a:buClr>
          <a:srgbClr val="000000"/>
        </a:buClr>
        <a:buSzPct val="100000"/>
        <a:buFont typeface="Times New Roman" pitchFamily="16" charset="0"/>
        <a:defRPr sz="3200">
          <a:solidFill>
            <a:srgbClr val="000000"/>
          </a:solidFill>
          <a:latin typeface="Arial" charset="0"/>
          <a:cs typeface="Arial Unicode MS" charset="0"/>
        </a:defRPr>
      </a:lvl5pPr>
      <a:lvl6pPr marL="2514600" indent="-228600" algn="r" defTabSz="449263" rtl="0" eaLnBrk="0" fontAlgn="base" hangingPunct="0">
        <a:spcBef>
          <a:spcPct val="0"/>
        </a:spcBef>
        <a:spcAft>
          <a:spcPct val="0"/>
        </a:spcAft>
        <a:buClr>
          <a:srgbClr val="000000"/>
        </a:buClr>
        <a:buSzPct val="100000"/>
        <a:buFont typeface="Times New Roman" pitchFamily="16" charset="0"/>
        <a:defRPr sz="3200">
          <a:solidFill>
            <a:srgbClr val="000000"/>
          </a:solidFill>
          <a:latin typeface="Arial" charset="0"/>
          <a:cs typeface="Arial Unicode MS" charset="0"/>
        </a:defRPr>
      </a:lvl6pPr>
      <a:lvl7pPr marL="2971800" indent="-228600" algn="r" defTabSz="449263" rtl="0" eaLnBrk="0" fontAlgn="base" hangingPunct="0">
        <a:spcBef>
          <a:spcPct val="0"/>
        </a:spcBef>
        <a:spcAft>
          <a:spcPct val="0"/>
        </a:spcAft>
        <a:buClr>
          <a:srgbClr val="000000"/>
        </a:buClr>
        <a:buSzPct val="100000"/>
        <a:buFont typeface="Times New Roman" pitchFamily="16" charset="0"/>
        <a:defRPr sz="3200">
          <a:solidFill>
            <a:srgbClr val="000000"/>
          </a:solidFill>
          <a:latin typeface="Arial" charset="0"/>
          <a:cs typeface="Arial Unicode MS" charset="0"/>
        </a:defRPr>
      </a:lvl7pPr>
      <a:lvl8pPr marL="3429000" indent="-228600" algn="r" defTabSz="449263" rtl="0" eaLnBrk="0" fontAlgn="base" hangingPunct="0">
        <a:spcBef>
          <a:spcPct val="0"/>
        </a:spcBef>
        <a:spcAft>
          <a:spcPct val="0"/>
        </a:spcAft>
        <a:buClr>
          <a:srgbClr val="000000"/>
        </a:buClr>
        <a:buSzPct val="100000"/>
        <a:buFont typeface="Times New Roman" pitchFamily="16" charset="0"/>
        <a:defRPr sz="3200">
          <a:solidFill>
            <a:srgbClr val="000000"/>
          </a:solidFill>
          <a:latin typeface="Arial" charset="0"/>
          <a:cs typeface="Arial Unicode MS" charset="0"/>
        </a:defRPr>
      </a:lvl8pPr>
      <a:lvl9pPr marL="3886200" indent="-228600" algn="r" defTabSz="449263" rtl="0" eaLnBrk="0" fontAlgn="base" hangingPunct="0">
        <a:spcBef>
          <a:spcPct val="0"/>
        </a:spcBef>
        <a:spcAft>
          <a:spcPct val="0"/>
        </a:spcAft>
        <a:buClr>
          <a:srgbClr val="000000"/>
        </a:buClr>
        <a:buSzPct val="100000"/>
        <a:buFont typeface="Times New Roman" pitchFamily="16" charset="0"/>
        <a:defRPr sz="3200">
          <a:solidFill>
            <a:srgbClr val="000000"/>
          </a:solidFill>
          <a:latin typeface="Arial" charset="0"/>
          <a:cs typeface="Arial Unicode MS" charset="0"/>
        </a:defRPr>
      </a:lvl9pPr>
    </p:titleStyle>
    <p:bodyStyle>
      <a:lvl1pPr marL="342900" indent="-342900" algn="l" defTabSz="449263" rtl="0" eaLnBrk="0" fontAlgn="base" hangingPunct="0">
        <a:spcBef>
          <a:spcPts val="700"/>
        </a:spcBef>
        <a:spcAft>
          <a:spcPct val="0"/>
        </a:spcAft>
        <a:buClr>
          <a:srgbClr val="000000"/>
        </a:buClr>
        <a:buSzPct val="100000"/>
        <a:buFont typeface="Times New Roman" pitchFamily="16" charset="0"/>
        <a:defRPr sz="2800">
          <a:solidFill>
            <a:srgbClr val="000000"/>
          </a:solidFill>
          <a:latin typeface="+mn-lt"/>
          <a:ea typeface="+mn-ea"/>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6" charset="0"/>
        <a:defRPr sz="2400">
          <a:solidFill>
            <a:srgbClr val="000000"/>
          </a:solidFill>
          <a:latin typeface="+mn-lt"/>
          <a:cs typeface="+mn-cs"/>
        </a:defRPr>
      </a:lvl2pPr>
      <a:lvl3pPr marL="1143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3pPr>
      <a:lvl4pPr marL="16002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cs typeface="+mn-cs"/>
        </a:defRPr>
      </a:lvl4pPr>
      <a:lvl5pPr marL="2057400" indent="-228600" algn="l" defTabSz="449263" rtl="0" eaLnBrk="0" fontAlgn="base" hangingPunct="0">
        <a:spcBef>
          <a:spcPts val="300"/>
        </a:spcBef>
        <a:spcAft>
          <a:spcPct val="0"/>
        </a:spcAft>
        <a:buClr>
          <a:srgbClr val="000000"/>
        </a:buClr>
        <a:buSzPct val="100000"/>
        <a:buFont typeface="Times New Roman" pitchFamily="16" charset="0"/>
        <a:defRPr sz="1200">
          <a:solidFill>
            <a:srgbClr val="000000"/>
          </a:solidFill>
          <a:latin typeface="+mn-lt"/>
          <a:cs typeface="+mn-cs"/>
        </a:defRPr>
      </a:lvl5pPr>
      <a:lvl6pPr marL="2514600" indent="-228600" algn="l" defTabSz="449263" rtl="0" eaLnBrk="0" fontAlgn="base" hangingPunct="0">
        <a:spcBef>
          <a:spcPts val="300"/>
        </a:spcBef>
        <a:spcAft>
          <a:spcPct val="0"/>
        </a:spcAft>
        <a:buClr>
          <a:srgbClr val="000000"/>
        </a:buClr>
        <a:buSzPct val="100000"/>
        <a:buFont typeface="Times New Roman" pitchFamily="16" charset="0"/>
        <a:defRPr sz="1200">
          <a:solidFill>
            <a:srgbClr val="000000"/>
          </a:solidFill>
          <a:latin typeface="+mn-lt"/>
          <a:cs typeface="+mn-cs"/>
        </a:defRPr>
      </a:lvl6pPr>
      <a:lvl7pPr marL="2971800" indent="-228600" algn="l" defTabSz="449263" rtl="0" eaLnBrk="0" fontAlgn="base" hangingPunct="0">
        <a:spcBef>
          <a:spcPts val="300"/>
        </a:spcBef>
        <a:spcAft>
          <a:spcPct val="0"/>
        </a:spcAft>
        <a:buClr>
          <a:srgbClr val="000000"/>
        </a:buClr>
        <a:buSzPct val="100000"/>
        <a:buFont typeface="Times New Roman" pitchFamily="16" charset="0"/>
        <a:defRPr sz="1200">
          <a:solidFill>
            <a:srgbClr val="000000"/>
          </a:solidFill>
          <a:latin typeface="+mn-lt"/>
          <a:cs typeface="+mn-cs"/>
        </a:defRPr>
      </a:lvl7pPr>
      <a:lvl8pPr marL="3429000" indent="-228600" algn="l" defTabSz="449263" rtl="0" eaLnBrk="0" fontAlgn="base" hangingPunct="0">
        <a:spcBef>
          <a:spcPts val="300"/>
        </a:spcBef>
        <a:spcAft>
          <a:spcPct val="0"/>
        </a:spcAft>
        <a:buClr>
          <a:srgbClr val="000000"/>
        </a:buClr>
        <a:buSzPct val="100000"/>
        <a:buFont typeface="Times New Roman" pitchFamily="16" charset="0"/>
        <a:defRPr sz="1200">
          <a:solidFill>
            <a:srgbClr val="000000"/>
          </a:solidFill>
          <a:latin typeface="+mn-lt"/>
          <a:cs typeface="+mn-cs"/>
        </a:defRPr>
      </a:lvl8pPr>
      <a:lvl9pPr marL="3886200" indent="-228600" algn="l" defTabSz="449263" rtl="0" eaLnBrk="0" fontAlgn="base" hangingPunct="0">
        <a:spcBef>
          <a:spcPts val="300"/>
        </a:spcBef>
        <a:spcAft>
          <a:spcPct val="0"/>
        </a:spcAft>
        <a:buClr>
          <a:srgbClr val="000000"/>
        </a:buClr>
        <a:buSzPct val="100000"/>
        <a:buFont typeface="Times New Roman" pitchFamily="16" charset="0"/>
        <a:defRPr sz="1200">
          <a:solidFill>
            <a:srgbClr val="000000"/>
          </a:solidFill>
          <a:latin typeface="+mn-lt"/>
          <a:cs typeface="+mn-cs"/>
        </a:defRPr>
      </a:lvl9pPr>
    </p:bodyStyle>
    <p:other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49" name="Picture 1"/>
          <p:cNvPicPr>
            <a:picLocks noChangeAspect="1" noChangeArrowheads="1"/>
          </p:cNvPicPr>
          <p:nvPr/>
        </p:nvPicPr>
        <p:blipFill>
          <a:blip r:embed="rId13">
            <a:extLst>
              <a:ext uri="{28A0092B-C50C-407E-A947-70E740481C1C}">
                <a14:useLocalDpi xmlns:a14="http://schemas.microsoft.com/office/drawing/2010/main" val="0"/>
              </a:ext>
            </a:extLst>
          </a:blip>
          <a:srcRect r="26926" b="21822"/>
          <a:stretch>
            <a:fillRect/>
          </a:stretch>
        </p:blipFill>
        <p:spPr bwMode="auto">
          <a:xfrm>
            <a:off x="4211638" y="1600200"/>
            <a:ext cx="4913312" cy="5257800"/>
          </a:xfrm>
          <a:prstGeom prst="rect">
            <a:avLst/>
          </a:prstGeom>
          <a:noFill/>
          <a:ln>
            <a:noFill/>
          </a:ln>
          <a:effectLst/>
          <a:extLst>
            <a:ext uri="{909E8E84-426E-40DD-AFC4-6F175D3DCCD1}">
              <a14:hiddenFill xmlns:a14="http://schemas.microsoft.com/office/drawing/2010/main">
                <a:blipFill dpi="0" rotWithShape="0">
                  <a:blip/>
                  <a:srcRect r="26926" b="21822"/>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50" name="Rectangle 2"/>
          <p:cNvSpPr>
            <a:spLocks noChangeArrowheads="1"/>
          </p:cNvSpPr>
          <p:nvPr/>
        </p:nvSpPr>
        <p:spPr bwMode="auto">
          <a:xfrm>
            <a:off x="0" y="0"/>
            <a:ext cx="533400" cy="6858000"/>
          </a:xfrm>
          <a:prstGeom prst="rect">
            <a:avLst/>
          </a:prstGeom>
          <a:solidFill>
            <a:srgbClr val="1588BB"/>
          </a:solidFill>
          <a:ln w="126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2051" name="Text Box 3"/>
          <p:cNvSpPr txBox="1">
            <a:spLocks noChangeArrowheads="1"/>
          </p:cNvSpPr>
          <p:nvPr/>
        </p:nvSpPr>
        <p:spPr bwMode="auto">
          <a:xfrm rot="16200000">
            <a:off x="-1153319" y="2018507"/>
            <a:ext cx="2868613"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ca-ES" altLang="ca-ES" sz="1600">
                <a:solidFill>
                  <a:srgbClr val="FFFFFF"/>
                </a:solidFill>
              </a:rPr>
              <a:t>CURS DE FORMACIÓ 2010</a:t>
            </a:r>
          </a:p>
        </p:txBody>
      </p:sp>
      <p:pic>
        <p:nvPicPr>
          <p:cNvPr id="2052" name="Picture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867400" y="130175"/>
            <a:ext cx="3136900" cy="635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53" name="Picture 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0325" y="4124325"/>
            <a:ext cx="427038" cy="26638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54" name="Rectangle 6"/>
          <p:cNvSpPr>
            <a:spLocks noGrp="1" noChangeArrowheads="1"/>
          </p:cNvSpPr>
          <p:nvPr>
            <p:ph type="title"/>
          </p:nvPr>
        </p:nvSpPr>
        <p:spPr bwMode="auto">
          <a:xfrm>
            <a:off x="684213" y="476250"/>
            <a:ext cx="8012112" cy="1370013"/>
          </a:xfrm>
          <a:prstGeom prst="rect">
            <a:avLst/>
          </a:prstGeom>
          <a:noFill/>
          <a:ln w="9360">
            <a:solidFill>
              <a:srgbClr val="9999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ltLang="ca-ES" smtClean="0"/>
              <a:t>Feu clic per editar el format del text del títol</a:t>
            </a:r>
          </a:p>
        </p:txBody>
      </p:sp>
      <p:sp>
        <p:nvSpPr>
          <p:cNvPr id="2055" name="Rectangle 7"/>
          <p:cNvSpPr>
            <a:spLocks noGrp="1" noChangeArrowheads="1"/>
          </p:cNvSpPr>
          <p:nvPr>
            <p:ph type="body" idx="1"/>
          </p:nvPr>
        </p:nvSpPr>
        <p:spPr bwMode="auto">
          <a:xfrm>
            <a:off x="684213" y="1981200"/>
            <a:ext cx="8001000" cy="3884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ca-ES" smtClean="0"/>
              <a:t>Feu clic per editar el format del text de l'esquema</a:t>
            </a:r>
          </a:p>
          <a:p>
            <a:pPr lvl="1"/>
            <a:r>
              <a:rPr lang="en-GB" altLang="ca-ES" smtClean="0"/>
              <a:t>Segon nivell d'esquema</a:t>
            </a:r>
          </a:p>
          <a:p>
            <a:pPr lvl="2"/>
            <a:r>
              <a:rPr lang="en-GB" altLang="ca-ES" smtClean="0"/>
              <a:t>Tercer nivell d'esquema</a:t>
            </a:r>
          </a:p>
          <a:p>
            <a:pPr lvl="3"/>
            <a:r>
              <a:rPr lang="en-GB" altLang="ca-ES" smtClean="0"/>
              <a:t>Quart nivell d'esquema</a:t>
            </a:r>
          </a:p>
          <a:p>
            <a:pPr lvl="4"/>
            <a:r>
              <a:rPr lang="en-GB" altLang="ca-ES" smtClean="0"/>
              <a:t>Cinquè nivell d'esquema</a:t>
            </a:r>
          </a:p>
          <a:p>
            <a:pPr lvl="4"/>
            <a:r>
              <a:rPr lang="en-GB" altLang="ca-ES" smtClean="0"/>
              <a:t>Sisè nivell d'esquema</a:t>
            </a:r>
          </a:p>
          <a:p>
            <a:pPr lvl="4"/>
            <a:r>
              <a:rPr lang="en-GB" altLang="ca-ES" smtClean="0"/>
              <a:t>Setè nivell d'esquema</a:t>
            </a:r>
          </a:p>
          <a:p>
            <a:pPr lvl="4"/>
            <a:r>
              <a:rPr lang="en-GB" altLang="ca-ES" smtClean="0"/>
              <a:t>Vuitè nivell d'esquema</a:t>
            </a:r>
          </a:p>
          <a:p>
            <a:pPr lvl="4"/>
            <a:r>
              <a:rPr lang="en-GB" altLang="ca-ES" smtClean="0"/>
              <a:t>Novè nivell d'esquema</a:t>
            </a:r>
          </a:p>
        </p:txBody>
      </p:sp>
      <p:sp>
        <p:nvSpPr>
          <p:cNvPr id="2056" name="Text Box 8"/>
          <p:cNvSpPr txBox="1">
            <a:spLocks noChangeArrowheads="1"/>
          </p:cNvSpPr>
          <p:nvPr/>
        </p:nvSpPr>
        <p:spPr bwMode="auto">
          <a:xfrm>
            <a:off x="3124200" y="6245225"/>
            <a:ext cx="28956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2057" name="Rectangle 9"/>
          <p:cNvSpPr>
            <a:spLocks noGrp="1" noChangeArrowheads="1"/>
          </p:cNvSpPr>
          <p:nvPr>
            <p:ph type="sldNum"/>
          </p:nvPr>
        </p:nvSpPr>
        <p:spPr bwMode="auto">
          <a:xfrm>
            <a:off x="6553200" y="6248400"/>
            <a:ext cx="2132013" cy="455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b" anchorCtr="0" compatLnSpc="1">
            <a:prstTxWarp prst="textNoShape">
              <a:avLst/>
            </a:prstTxWarp>
          </a:bodyPr>
          <a:lstStyle>
            <a:lvl1pPr algn="r">
              <a:tabLst>
                <a:tab pos="723900" algn="l"/>
                <a:tab pos="1447800" algn="l"/>
              </a:tabLst>
              <a:defRPr sz="1200">
                <a:solidFill>
                  <a:srgbClr val="000000"/>
                </a:solidFill>
                <a:latin typeface="Arial Black" pitchFamily="32" charset="0"/>
              </a:defRPr>
            </a:lvl1pPr>
          </a:lstStyle>
          <a:p>
            <a:fld id="{162E5EFA-8382-4E34-9B65-77FCE83F9BC1}" type="slidenum">
              <a:rPr lang="es-ES" altLang="ca-ES"/>
              <a:pPr/>
              <a:t>‹#›</a:t>
            </a:fld>
            <a:endParaRPr lang="es-ES" altLang="ca-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449263" rtl="0" eaLnBrk="0" fontAlgn="base" hangingPunct="0">
        <a:spcBef>
          <a:spcPct val="0"/>
        </a:spcBef>
        <a:spcAft>
          <a:spcPct val="0"/>
        </a:spcAft>
        <a:buClr>
          <a:srgbClr val="000000"/>
        </a:buClr>
        <a:buSzPct val="100000"/>
        <a:buFont typeface="Times New Roman" pitchFamily="16" charset="0"/>
        <a:defRPr sz="3200">
          <a:solidFill>
            <a:srgbClr val="000000"/>
          </a:solidFill>
          <a:latin typeface="+mj-lt"/>
          <a:ea typeface="+mj-ea"/>
          <a:cs typeface="+mj-cs"/>
        </a:defRPr>
      </a:lvl1pPr>
      <a:lvl2pPr marL="742950" indent="-285750" algn="r" defTabSz="449263" rtl="0" eaLnBrk="0" fontAlgn="base" hangingPunct="0">
        <a:spcBef>
          <a:spcPct val="0"/>
        </a:spcBef>
        <a:spcAft>
          <a:spcPct val="0"/>
        </a:spcAft>
        <a:buClr>
          <a:srgbClr val="000000"/>
        </a:buClr>
        <a:buSzPct val="100000"/>
        <a:buFont typeface="Times New Roman" pitchFamily="16" charset="0"/>
        <a:defRPr sz="3200">
          <a:solidFill>
            <a:srgbClr val="000000"/>
          </a:solidFill>
          <a:latin typeface="Arial" charset="0"/>
          <a:cs typeface="Arial Unicode MS" charset="0"/>
        </a:defRPr>
      </a:lvl2pPr>
      <a:lvl3pPr marL="1143000" indent="-228600" algn="r" defTabSz="449263" rtl="0" eaLnBrk="0" fontAlgn="base" hangingPunct="0">
        <a:spcBef>
          <a:spcPct val="0"/>
        </a:spcBef>
        <a:spcAft>
          <a:spcPct val="0"/>
        </a:spcAft>
        <a:buClr>
          <a:srgbClr val="000000"/>
        </a:buClr>
        <a:buSzPct val="100000"/>
        <a:buFont typeface="Times New Roman" pitchFamily="16" charset="0"/>
        <a:defRPr sz="3200">
          <a:solidFill>
            <a:srgbClr val="000000"/>
          </a:solidFill>
          <a:latin typeface="Arial" charset="0"/>
          <a:cs typeface="Arial Unicode MS" charset="0"/>
        </a:defRPr>
      </a:lvl3pPr>
      <a:lvl4pPr marL="1600200" indent="-228600" algn="r" defTabSz="449263" rtl="0" eaLnBrk="0" fontAlgn="base" hangingPunct="0">
        <a:spcBef>
          <a:spcPct val="0"/>
        </a:spcBef>
        <a:spcAft>
          <a:spcPct val="0"/>
        </a:spcAft>
        <a:buClr>
          <a:srgbClr val="000000"/>
        </a:buClr>
        <a:buSzPct val="100000"/>
        <a:buFont typeface="Times New Roman" pitchFamily="16" charset="0"/>
        <a:defRPr sz="3200">
          <a:solidFill>
            <a:srgbClr val="000000"/>
          </a:solidFill>
          <a:latin typeface="Arial" charset="0"/>
          <a:cs typeface="Arial Unicode MS" charset="0"/>
        </a:defRPr>
      </a:lvl4pPr>
      <a:lvl5pPr marL="2057400" indent="-228600" algn="r" defTabSz="449263" rtl="0" eaLnBrk="0" fontAlgn="base" hangingPunct="0">
        <a:spcBef>
          <a:spcPct val="0"/>
        </a:spcBef>
        <a:spcAft>
          <a:spcPct val="0"/>
        </a:spcAft>
        <a:buClr>
          <a:srgbClr val="000000"/>
        </a:buClr>
        <a:buSzPct val="100000"/>
        <a:buFont typeface="Times New Roman" pitchFamily="16" charset="0"/>
        <a:defRPr sz="3200">
          <a:solidFill>
            <a:srgbClr val="000000"/>
          </a:solidFill>
          <a:latin typeface="Arial" charset="0"/>
          <a:cs typeface="Arial Unicode MS" charset="0"/>
        </a:defRPr>
      </a:lvl5pPr>
      <a:lvl6pPr marL="2514600" indent="-228600" algn="r" defTabSz="449263" rtl="0" eaLnBrk="0" fontAlgn="base" hangingPunct="0">
        <a:spcBef>
          <a:spcPct val="0"/>
        </a:spcBef>
        <a:spcAft>
          <a:spcPct val="0"/>
        </a:spcAft>
        <a:buClr>
          <a:srgbClr val="000000"/>
        </a:buClr>
        <a:buSzPct val="100000"/>
        <a:buFont typeface="Times New Roman" pitchFamily="16" charset="0"/>
        <a:defRPr sz="3200">
          <a:solidFill>
            <a:srgbClr val="000000"/>
          </a:solidFill>
          <a:latin typeface="Arial" charset="0"/>
          <a:cs typeface="Arial Unicode MS" charset="0"/>
        </a:defRPr>
      </a:lvl6pPr>
      <a:lvl7pPr marL="2971800" indent="-228600" algn="r" defTabSz="449263" rtl="0" eaLnBrk="0" fontAlgn="base" hangingPunct="0">
        <a:spcBef>
          <a:spcPct val="0"/>
        </a:spcBef>
        <a:spcAft>
          <a:spcPct val="0"/>
        </a:spcAft>
        <a:buClr>
          <a:srgbClr val="000000"/>
        </a:buClr>
        <a:buSzPct val="100000"/>
        <a:buFont typeface="Times New Roman" pitchFamily="16" charset="0"/>
        <a:defRPr sz="3200">
          <a:solidFill>
            <a:srgbClr val="000000"/>
          </a:solidFill>
          <a:latin typeface="Arial" charset="0"/>
          <a:cs typeface="Arial Unicode MS" charset="0"/>
        </a:defRPr>
      </a:lvl7pPr>
      <a:lvl8pPr marL="3429000" indent="-228600" algn="r" defTabSz="449263" rtl="0" eaLnBrk="0" fontAlgn="base" hangingPunct="0">
        <a:spcBef>
          <a:spcPct val="0"/>
        </a:spcBef>
        <a:spcAft>
          <a:spcPct val="0"/>
        </a:spcAft>
        <a:buClr>
          <a:srgbClr val="000000"/>
        </a:buClr>
        <a:buSzPct val="100000"/>
        <a:buFont typeface="Times New Roman" pitchFamily="16" charset="0"/>
        <a:defRPr sz="3200">
          <a:solidFill>
            <a:srgbClr val="000000"/>
          </a:solidFill>
          <a:latin typeface="Arial" charset="0"/>
          <a:cs typeface="Arial Unicode MS" charset="0"/>
        </a:defRPr>
      </a:lvl8pPr>
      <a:lvl9pPr marL="3886200" indent="-228600" algn="r" defTabSz="449263" rtl="0" eaLnBrk="0" fontAlgn="base" hangingPunct="0">
        <a:spcBef>
          <a:spcPct val="0"/>
        </a:spcBef>
        <a:spcAft>
          <a:spcPct val="0"/>
        </a:spcAft>
        <a:buClr>
          <a:srgbClr val="000000"/>
        </a:buClr>
        <a:buSzPct val="100000"/>
        <a:buFont typeface="Times New Roman" pitchFamily="16" charset="0"/>
        <a:defRPr sz="3200">
          <a:solidFill>
            <a:srgbClr val="000000"/>
          </a:solidFill>
          <a:latin typeface="Arial" charset="0"/>
          <a:cs typeface="Arial Unicode MS" charset="0"/>
        </a:defRPr>
      </a:lvl9pPr>
    </p:titleStyle>
    <p:bodyStyle>
      <a:lvl1pPr marL="342900" indent="-342900" algn="l" defTabSz="449263" rtl="0" eaLnBrk="0" fontAlgn="base" hangingPunct="0">
        <a:spcBef>
          <a:spcPts val="700"/>
        </a:spcBef>
        <a:spcAft>
          <a:spcPct val="0"/>
        </a:spcAft>
        <a:buClr>
          <a:srgbClr val="000000"/>
        </a:buClr>
        <a:buSzPct val="100000"/>
        <a:buFont typeface="Times New Roman" pitchFamily="16" charset="0"/>
        <a:defRPr sz="2800">
          <a:solidFill>
            <a:srgbClr val="000000"/>
          </a:solidFill>
          <a:latin typeface="+mn-lt"/>
          <a:ea typeface="+mn-ea"/>
          <a:cs typeface="+mn-cs"/>
        </a:defRPr>
      </a:lvl1pPr>
      <a:lvl2pPr marL="742950" indent="-285750" algn="l" defTabSz="449263" rtl="0" eaLnBrk="0" fontAlgn="base" hangingPunct="0">
        <a:spcBef>
          <a:spcPts val="600"/>
        </a:spcBef>
        <a:spcAft>
          <a:spcPct val="0"/>
        </a:spcAft>
        <a:buClr>
          <a:srgbClr val="000000"/>
        </a:buClr>
        <a:buSzPct val="100000"/>
        <a:buFont typeface="Times New Roman" pitchFamily="16" charset="0"/>
        <a:defRPr sz="2400">
          <a:solidFill>
            <a:srgbClr val="000000"/>
          </a:solidFill>
          <a:latin typeface="+mn-lt"/>
          <a:cs typeface="+mn-cs"/>
        </a:defRPr>
      </a:lvl2pPr>
      <a:lvl3pPr marL="1143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3pPr>
      <a:lvl4pPr marL="1600200" indent="-228600" algn="l" defTabSz="449263" rtl="0" eaLnBrk="0" fontAlgn="base" hangingPunct="0">
        <a:spcBef>
          <a:spcPts val="400"/>
        </a:spcBef>
        <a:spcAft>
          <a:spcPct val="0"/>
        </a:spcAft>
        <a:buClr>
          <a:srgbClr val="000000"/>
        </a:buClr>
        <a:buSzPct val="100000"/>
        <a:buFont typeface="Times New Roman" pitchFamily="16" charset="0"/>
        <a:defRPr sz="1600">
          <a:solidFill>
            <a:srgbClr val="000000"/>
          </a:solidFill>
          <a:latin typeface="+mn-lt"/>
          <a:cs typeface="+mn-cs"/>
        </a:defRPr>
      </a:lvl4pPr>
      <a:lvl5pPr marL="2057400" indent="-228600" algn="l" defTabSz="449263" rtl="0" eaLnBrk="0" fontAlgn="base" hangingPunct="0">
        <a:spcBef>
          <a:spcPts val="300"/>
        </a:spcBef>
        <a:spcAft>
          <a:spcPct val="0"/>
        </a:spcAft>
        <a:buClr>
          <a:srgbClr val="000000"/>
        </a:buClr>
        <a:buSzPct val="100000"/>
        <a:buFont typeface="Times New Roman" pitchFamily="16" charset="0"/>
        <a:defRPr sz="1200">
          <a:solidFill>
            <a:srgbClr val="000000"/>
          </a:solidFill>
          <a:latin typeface="+mn-lt"/>
          <a:cs typeface="+mn-cs"/>
        </a:defRPr>
      </a:lvl5pPr>
      <a:lvl6pPr marL="2514600" indent="-228600" algn="l" defTabSz="449263" rtl="0" eaLnBrk="0" fontAlgn="base" hangingPunct="0">
        <a:spcBef>
          <a:spcPts val="300"/>
        </a:spcBef>
        <a:spcAft>
          <a:spcPct val="0"/>
        </a:spcAft>
        <a:buClr>
          <a:srgbClr val="000000"/>
        </a:buClr>
        <a:buSzPct val="100000"/>
        <a:buFont typeface="Times New Roman" pitchFamily="16" charset="0"/>
        <a:defRPr sz="1200">
          <a:solidFill>
            <a:srgbClr val="000000"/>
          </a:solidFill>
          <a:latin typeface="+mn-lt"/>
          <a:cs typeface="+mn-cs"/>
        </a:defRPr>
      </a:lvl6pPr>
      <a:lvl7pPr marL="2971800" indent="-228600" algn="l" defTabSz="449263" rtl="0" eaLnBrk="0" fontAlgn="base" hangingPunct="0">
        <a:spcBef>
          <a:spcPts val="300"/>
        </a:spcBef>
        <a:spcAft>
          <a:spcPct val="0"/>
        </a:spcAft>
        <a:buClr>
          <a:srgbClr val="000000"/>
        </a:buClr>
        <a:buSzPct val="100000"/>
        <a:buFont typeface="Times New Roman" pitchFamily="16" charset="0"/>
        <a:defRPr sz="1200">
          <a:solidFill>
            <a:srgbClr val="000000"/>
          </a:solidFill>
          <a:latin typeface="+mn-lt"/>
          <a:cs typeface="+mn-cs"/>
        </a:defRPr>
      </a:lvl7pPr>
      <a:lvl8pPr marL="3429000" indent="-228600" algn="l" defTabSz="449263" rtl="0" eaLnBrk="0" fontAlgn="base" hangingPunct="0">
        <a:spcBef>
          <a:spcPts val="300"/>
        </a:spcBef>
        <a:spcAft>
          <a:spcPct val="0"/>
        </a:spcAft>
        <a:buClr>
          <a:srgbClr val="000000"/>
        </a:buClr>
        <a:buSzPct val="100000"/>
        <a:buFont typeface="Times New Roman" pitchFamily="16" charset="0"/>
        <a:defRPr sz="1200">
          <a:solidFill>
            <a:srgbClr val="000000"/>
          </a:solidFill>
          <a:latin typeface="+mn-lt"/>
          <a:cs typeface="+mn-cs"/>
        </a:defRPr>
      </a:lvl8pPr>
      <a:lvl9pPr marL="3886200" indent="-228600" algn="l" defTabSz="449263" rtl="0" eaLnBrk="0" fontAlgn="base" hangingPunct="0">
        <a:spcBef>
          <a:spcPts val="300"/>
        </a:spcBef>
        <a:spcAft>
          <a:spcPct val="0"/>
        </a:spcAft>
        <a:buClr>
          <a:srgbClr val="000000"/>
        </a:buClr>
        <a:buSzPct val="100000"/>
        <a:buFont typeface="Times New Roman" pitchFamily="16" charset="0"/>
        <a:defRPr sz="1200">
          <a:solidFill>
            <a:srgbClr val="000000"/>
          </a:solidFill>
          <a:latin typeface="+mn-lt"/>
          <a:cs typeface="+mn-cs"/>
        </a:defRPr>
      </a:lvl9pPr>
    </p:bodyStyle>
    <p:other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wmf"/></Relationships>
</file>

<file path=ppt/slides/_rels/slide27.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3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2971800" y="1828800"/>
            <a:ext cx="6019800" cy="220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3800"/>
              <a:t/>
            </a:r>
            <a:br>
              <a:rPr lang="es-ES" altLang="ca-ES" sz="3800"/>
            </a:br>
            <a:r>
              <a:rPr lang="es-ES" altLang="ca-ES" sz="3800"/>
              <a:t> Tecnologia apropiada per al Desenvolupament Humà</a:t>
            </a:r>
          </a:p>
        </p:txBody>
      </p:sp>
      <p:sp>
        <p:nvSpPr>
          <p:cNvPr id="4098" name="Text Box 2"/>
          <p:cNvSpPr txBox="1">
            <a:spLocks noChangeArrowheads="1"/>
          </p:cNvSpPr>
          <p:nvPr/>
        </p:nvSpPr>
        <p:spPr bwMode="auto">
          <a:xfrm>
            <a:off x="2971800" y="4267200"/>
            <a:ext cx="6019800" cy="2041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lnSpc>
                <a:spcPct val="90000"/>
              </a:lnSpc>
              <a:spcBef>
                <a:spcPts val="500"/>
              </a:spcBef>
            </a:pPr>
            <a:r>
              <a:rPr lang="ca-ES" altLang="ca-ES" sz="2000" dirty="0"/>
              <a:t>La tecnologia com a eina per al desenvolupament humà</a:t>
            </a:r>
          </a:p>
          <a:p>
            <a:pPr algn="r">
              <a:lnSpc>
                <a:spcPct val="90000"/>
              </a:lnSpc>
              <a:spcBef>
                <a:spcPts val="500"/>
              </a:spcBef>
            </a:pPr>
            <a:endParaRPr lang="ca-ES" altLang="ca-ES" sz="2000" dirty="0"/>
          </a:p>
          <a:p>
            <a:pPr algn="r">
              <a:lnSpc>
                <a:spcPct val="90000"/>
              </a:lnSpc>
              <a:spcBef>
                <a:spcPts val="450"/>
              </a:spcBef>
            </a:pPr>
            <a:r>
              <a:rPr lang="ca-ES" altLang="ca-ES" dirty="0"/>
              <a:t>Enric Velo</a:t>
            </a:r>
          </a:p>
          <a:p>
            <a:pPr algn="r">
              <a:lnSpc>
                <a:spcPct val="90000"/>
              </a:lnSpc>
              <a:spcBef>
                <a:spcPts val="450"/>
              </a:spcBef>
            </a:pPr>
            <a:r>
              <a:rPr lang="ca-ES" altLang="ca-ES"/>
              <a:t/>
            </a:r>
            <a:br>
              <a:rPr lang="ca-ES" altLang="ca-ES"/>
            </a:br>
            <a:endParaRPr lang="es-ES" altLang="ca-ES"/>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p:cNvSpPr txBox="1">
            <a:spLocks noChangeArrowheads="1"/>
          </p:cNvSpPr>
          <p:nvPr/>
        </p:nvSpPr>
        <p:spPr bwMode="auto">
          <a:xfrm>
            <a:off x="2971800" y="1828800"/>
            <a:ext cx="6019800" cy="220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3800"/>
              <a:t>Marco conceptual</a:t>
            </a:r>
          </a:p>
        </p:txBody>
      </p:sp>
      <p:sp>
        <p:nvSpPr>
          <p:cNvPr id="5122" name="Text Box 2"/>
          <p:cNvSpPr txBox="1">
            <a:spLocks noChangeArrowheads="1"/>
          </p:cNvSpPr>
          <p:nvPr/>
        </p:nvSpPr>
        <p:spPr bwMode="auto">
          <a:xfrm>
            <a:off x="2971800" y="4267200"/>
            <a:ext cx="6019800" cy="175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Tree>
  </p:cSld>
  <p:clrMapOvr>
    <a:masterClrMapping/>
  </p:clrMapOvr>
  <p:transition/>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ext Box 1"/>
          <p:cNvSpPr txBox="1">
            <a:spLocks noChangeArrowheads="1"/>
          </p:cNvSpPr>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4F7EC1C1-3AFC-49A6-A621-6BDEB556146E}" type="slidenum">
              <a:rPr lang="es-ES" altLang="ca-ES" sz="1200">
                <a:solidFill>
                  <a:srgbClr val="9999FF"/>
                </a:solidFill>
                <a:latin typeface="Arial Black" pitchFamily="32" charset="0"/>
              </a:rPr>
              <a:pPr algn="r"/>
              <a:t>3</a:t>
            </a:fld>
            <a:endParaRPr lang="es-ES" altLang="ca-ES" sz="1200">
              <a:solidFill>
                <a:srgbClr val="9999FF"/>
              </a:solidFill>
              <a:latin typeface="Arial Black" pitchFamily="32" charset="0"/>
            </a:endParaRPr>
          </a:p>
        </p:txBody>
      </p:sp>
      <p:sp>
        <p:nvSpPr>
          <p:cNvPr id="6146" name="Text Box 2"/>
          <p:cNvSpPr txBox="1">
            <a:spLocks noChangeArrowheads="1"/>
          </p:cNvSpPr>
          <p:nvPr/>
        </p:nvSpPr>
        <p:spPr bwMode="auto">
          <a:xfrm>
            <a:off x="684213" y="476250"/>
            <a:ext cx="8013700" cy="1371600"/>
          </a:xfrm>
          <a:prstGeom prst="rect">
            <a:avLst/>
          </a:prstGeom>
          <a:noFill/>
          <a:ln w="9360">
            <a:solidFill>
              <a:srgbClr val="9999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3200"/>
              <a:t>Ciencia, Tecnología y Sociedad</a:t>
            </a:r>
            <a:br>
              <a:rPr lang="es-ES" altLang="ca-ES" sz="3200"/>
            </a:br>
            <a:r>
              <a:rPr lang="es-ES" altLang="ca-ES" sz="2400"/>
              <a:t>una relación compleja (lectura)</a:t>
            </a:r>
          </a:p>
        </p:txBody>
      </p:sp>
      <p:sp>
        <p:nvSpPr>
          <p:cNvPr id="6147" name="Text Box 3"/>
          <p:cNvSpPr txBox="1">
            <a:spLocks noChangeArrowheads="1"/>
          </p:cNvSpPr>
          <p:nvPr/>
        </p:nvSpPr>
        <p:spPr bwMode="auto">
          <a:xfrm>
            <a:off x="6370638" y="2049463"/>
            <a:ext cx="2881312" cy="2168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1pPr>
            <a:lvl2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9pPr>
          </a:lstStyle>
          <a:p>
            <a:pPr>
              <a:lnSpc>
                <a:spcPct val="90000"/>
              </a:lnSpc>
              <a:spcBef>
                <a:spcPts val="500"/>
              </a:spcBef>
              <a:buClr>
                <a:srgbClr val="9999FF"/>
              </a:buClr>
              <a:buSzPct val="75000"/>
              <a:buFont typeface="Wingdings" charset="2"/>
              <a:buChar char=""/>
            </a:pPr>
            <a:r>
              <a:rPr lang="es-ES" altLang="ca-ES" sz="2000" b="0"/>
              <a:t>Conocimientos</a:t>
            </a:r>
            <a:r>
              <a:rPr lang="es-ES" altLang="ca-ES" sz="2000"/>
              <a:t> (saber)</a:t>
            </a:r>
          </a:p>
          <a:p>
            <a:pPr>
              <a:lnSpc>
                <a:spcPct val="90000"/>
              </a:lnSpc>
              <a:spcBef>
                <a:spcPts val="500"/>
              </a:spcBef>
              <a:buClr>
                <a:srgbClr val="9999FF"/>
              </a:buClr>
              <a:buSzPct val="75000"/>
              <a:buFont typeface="Wingdings" charset="2"/>
              <a:buChar char=""/>
            </a:pPr>
            <a:r>
              <a:rPr lang="es-ES" altLang="ca-ES" sz="2000" b="0"/>
              <a:t>Habilidades</a:t>
            </a:r>
            <a:r>
              <a:rPr lang="es-ES" altLang="ca-ES" sz="2000"/>
              <a:t> </a:t>
            </a:r>
            <a:br>
              <a:rPr lang="es-ES" altLang="ca-ES" sz="2000"/>
            </a:br>
            <a:r>
              <a:rPr lang="es-ES" altLang="ca-ES" sz="2000"/>
              <a:t>(saber hacer)</a:t>
            </a:r>
          </a:p>
          <a:p>
            <a:pPr>
              <a:lnSpc>
                <a:spcPct val="90000"/>
              </a:lnSpc>
              <a:spcBef>
                <a:spcPts val="500"/>
              </a:spcBef>
              <a:buClr>
                <a:srgbClr val="9999FF"/>
              </a:buClr>
              <a:buSzPct val="75000"/>
              <a:buFont typeface="Wingdings" charset="2"/>
              <a:buChar char=""/>
            </a:pPr>
            <a:r>
              <a:rPr lang="es-ES" altLang="ca-ES" sz="2000" b="0"/>
              <a:t>Resultados</a:t>
            </a:r>
            <a:r>
              <a:rPr lang="es-ES" altLang="ca-ES" sz="2000"/>
              <a:t> </a:t>
            </a:r>
            <a:br>
              <a:rPr lang="es-ES" altLang="ca-ES" sz="2000"/>
            </a:br>
            <a:r>
              <a:rPr lang="es-ES" altLang="ca-ES" sz="2000"/>
              <a:t>(saber hacer cosas útiles)</a:t>
            </a:r>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 y="2057400"/>
            <a:ext cx="5543550" cy="43243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9" name="AutoShape 5"/>
          <p:cNvSpPr>
            <a:spLocks/>
          </p:cNvSpPr>
          <p:nvPr/>
        </p:nvSpPr>
        <p:spPr bwMode="auto">
          <a:xfrm>
            <a:off x="6108700" y="2057400"/>
            <a:ext cx="180975" cy="1944688"/>
          </a:xfrm>
          <a:prstGeom prst="leftBrace">
            <a:avLst>
              <a:gd name="adj1" fmla="val 89547"/>
              <a:gd name="adj2" fmla="val 50000"/>
            </a:avLst>
          </a:prstGeom>
          <a:noFill/>
          <a:ln w="936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6150" name="Line 6"/>
          <p:cNvSpPr>
            <a:spLocks noChangeShapeType="1"/>
          </p:cNvSpPr>
          <p:nvPr/>
        </p:nvSpPr>
        <p:spPr bwMode="auto">
          <a:xfrm>
            <a:off x="4129088" y="2344738"/>
            <a:ext cx="1979612" cy="647700"/>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ca-ES"/>
          </a:p>
        </p:txBody>
      </p:sp>
      <p:sp>
        <p:nvSpPr>
          <p:cNvPr id="6151" name="Text Box 7"/>
          <p:cNvSpPr txBox="1">
            <a:spLocks noChangeArrowheads="1"/>
          </p:cNvSpPr>
          <p:nvPr/>
        </p:nvSpPr>
        <p:spPr bwMode="auto">
          <a:xfrm>
            <a:off x="1022350" y="1897063"/>
            <a:ext cx="123507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spcBef>
                <a:spcPts val="1000"/>
              </a:spcBef>
            </a:pPr>
            <a:r>
              <a:rPr lang="es-ES" altLang="ca-ES" sz="1600"/>
              <a:t>UNESCO</a:t>
            </a:r>
          </a:p>
        </p:txBody>
      </p:sp>
      <p:sp>
        <p:nvSpPr>
          <p:cNvPr id="6152" name="Line 8"/>
          <p:cNvSpPr>
            <a:spLocks noChangeShapeType="1"/>
          </p:cNvSpPr>
          <p:nvPr/>
        </p:nvSpPr>
        <p:spPr bwMode="auto">
          <a:xfrm>
            <a:off x="1897063" y="2233613"/>
            <a:ext cx="360362" cy="111125"/>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ca-ES"/>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ext Box 1"/>
          <p:cNvSpPr txBox="1">
            <a:spLocks noChangeArrowheads="1"/>
          </p:cNvSpPr>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0B44749B-9D7E-4931-B028-BBCDAC39749E}" type="slidenum">
              <a:rPr lang="es-ES" altLang="ca-ES" sz="1200">
                <a:solidFill>
                  <a:srgbClr val="9999FF"/>
                </a:solidFill>
                <a:latin typeface="Arial Black" pitchFamily="32" charset="0"/>
              </a:rPr>
              <a:pPr algn="r"/>
              <a:t>4</a:t>
            </a:fld>
            <a:endParaRPr lang="es-ES" altLang="ca-ES" sz="1200">
              <a:solidFill>
                <a:srgbClr val="9999FF"/>
              </a:solidFill>
              <a:latin typeface="Arial Black" pitchFamily="32" charset="0"/>
            </a:endParaRPr>
          </a:p>
        </p:txBody>
      </p:sp>
      <p:sp>
        <p:nvSpPr>
          <p:cNvPr id="7170" name="Oval 2"/>
          <p:cNvSpPr>
            <a:spLocks noChangeArrowheads="1"/>
          </p:cNvSpPr>
          <p:nvPr/>
        </p:nvSpPr>
        <p:spPr bwMode="auto">
          <a:xfrm>
            <a:off x="950913" y="2997200"/>
            <a:ext cx="2700337" cy="3168650"/>
          </a:xfrm>
          <a:prstGeom prst="ellipse">
            <a:avLst/>
          </a:prstGeom>
          <a:solidFill>
            <a:srgbClr val="FFFFFF">
              <a:alpha val="50000"/>
            </a:srgbClr>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ctr"/>
            <a:r>
              <a:rPr lang="es-ES" altLang="ca-ES"/>
              <a:t>DESARROLLO</a:t>
            </a:r>
          </a:p>
          <a:p>
            <a:pPr algn="ctr"/>
            <a:r>
              <a:rPr lang="es-ES" altLang="ca-ES"/>
              <a:t>HUMANO</a:t>
            </a:r>
          </a:p>
        </p:txBody>
      </p:sp>
      <p:sp>
        <p:nvSpPr>
          <p:cNvPr id="7171" name="Text Box 3"/>
          <p:cNvSpPr txBox="1">
            <a:spLocks noChangeArrowheads="1"/>
          </p:cNvSpPr>
          <p:nvPr/>
        </p:nvSpPr>
        <p:spPr bwMode="auto">
          <a:xfrm>
            <a:off x="684213" y="476250"/>
            <a:ext cx="8013700" cy="1371600"/>
          </a:xfrm>
          <a:prstGeom prst="rect">
            <a:avLst/>
          </a:prstGeom>
          <a:noFill/>
          <a:ln w="9360">
            <a:solidFill>
              <a:srgbClr val="9999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3200"/>
              <a:t>Desarrollo</a:t>
            </a:r>
            <a:br>
              <a:rPr lang="es-ES" altLang="ca-ES" sz="3200"/>
            </a:br>
            <a:r>
              <a:rPr lang="es-ES" altLang="ca-ES" sz="3200"/>
              <a:t>Desarrollo humano</a:t>
            </a:r>
          </a:p>
        </p:txBody>
      </p:sp>
      <p:sp>
        <p:nvSpPr>
          <p:cNvPr id="7172" name="Text Box 4"/>
          <p:cNvSpPr txBox="1">
            <a:spLocks noChangeArrowheads="1"/>
          </p:cNvSpPr>
          <p:nvPr/>
        </p:nvSpPr>
        <p:spPr bwMode="auto">
          <a:xfrm>
            <a:off x="4356100" y="3213100"/>
            <a:ext cx="4043363" cy="2430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b="1">
                <a:solidFill>
                  <a:srgbClr val="000000"/>
                </a:solidFill>
                <a:latin typeface="Arial" charset="0"/>
                <a:cs typeface="Arial Unicode MS" charset="0"/>
              </a:defRPr>
            </a:lvl1pPr>
            <a:lvl2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b="1">
                <a:solidFill>
                  <a:srgbClr val="000000"/>
                </a:solidFill>
                <a:latin typeface="Arial" charset="0"/>
                <a:cs typeface="Arial Unicode MS" charset="0"/>
              </a:defRPr>
            </a:lvl2pPr>
            <a:lvl3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b="1">
                <a:solidFill>
                  <a:srgbClr val="000000"/>
                </a:solidFill>
                <a:latin typeface="Arial" charset="0"/>
                <a:cs typeface="Arial Unicode MS" charset="0"/>
              </a:defRPr>
            </a:lvl3pPr>
            <a:lvl4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b="1">
                <a:solidFill>
                  <a:srgbClr val="000000"/>
                </a:solidFill>
                <a:latin typeface="Arial" charset="0"/>
                <a:cs typeface="Arial Unicode MS" charset="0"/>
              </a:defRPr>
            </a:lvl4pPr>
            <a:lvl5pPr>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342900" algn="l"/>
                <a:tab pos="1257300" algn="l"/>
                <a:tab pos="2171700" algn="l"/>
                <a:tab pos="3086100" algn="l"/>
                <a:tab pos="4000500" algn="l"/>
                <a:tab pos="4914900" algn="l"/>
                <a:tab pos="5829300" algn="l"/>
                <a:tab pos="6743700" algn="l"/>
                <a:tab pos="7658100" algn="l"/>
                <a:tab pos="8572500" algn="l"/>
                <a:tab pos="9486900" algn="l"/>
                <a:tab pos="10401300" algn="l"/>
              </a:tabLst>
              <a:defRPr b="1">
                <a:solidFill>
                  <a:srgbClr val="000000"/>
                </a:solidFill>
                <a:latin typeface="Arial" charset="0"/>
                <a:cs typeface="Arial Unicode MS" charset="0"/>
              </a:defRPr>
            </a:lvl9pPr>
          </a:lstStyle>
          <a:p>
            <a:r>
              <a:rPr lang="es-ES" altLang="ca-ES"/>
              <a:t>Sen (2000):</a:t>
            </a:r>
          </a:p>
          <a:p>
            <a:r>
              <a:rPr lang="es-ES" altLang="ca-ES"/>
              <a:t>“un proceso de expansión de las libertades reales de que disfrutan los individuos y que se traduce en la libertad general que deberían tener los individuos para vivir como les gustaría”.</a:t>
            </a:r>
          </a:p>
          <a:p>
            <a:pPr>
              <a:spcBef>
                <a:spcPts val="1125"/>
              </a:spcBef>
            </a:pPr>
            <a:endParaRPr lang="es-ES" altLang="ca-ES"/>
          </a:p>
        </p:txBody>
      </p:sp>
      <p:sp>
        <p:nvSpPr>
          <p:cNvPr id="7173" name="Oval 5"/>
          <p:cNvSpPr>
            <a:spLocks noChangeArrowheads="1"/>
          </p:cNvSpPr>
          <p:nvPr/>
        </p:nvSpPr>
        <p:spPr bwMode="auto">
          <a:xfrm>
            <a:off x="2851150" y="2060575"/>
            <a:ext cx="3009900" cy="1152525"/>
          </a:xfrm>
          <a:prstGeom prst="ellipse">
            <a:avLst/>
          </a:prstGeom>
          <a:solidFill>
            <a:srgbClr val="33CC33"/>
          </a:solidFill>
          <a:ln w="9360">
            <a:solidFill>
              <a:srgbClr val="0066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ctr"/>
            <a:r>
              <a:rPr lang="es-ES" altLang="ca-ES"/>
              <a:t>Factores económicos  + sociales, políticos y individuales</a:t>
            </a:r>
          </a:p>
        </p:txBody>
      </p:sp>
      <p:cxnSp>
        <p:nvCxnSpPr>
          <p:cNvPr id="7174" name="AutoShape 6"/>
          <p:cNvCxnSpPr>
            <a:cxnSpLocks noChangeShapeType="1"/>
            <a:stCxn id="7170" idx="0"/>
            <a:endCxn id="7173" idx="2"/>
          </p:cNvCxnSpPr>
          <p:nvPr/>
        </p:nvCxnSpPr>
        <p:spPr bwMode="auto">
          <a:xfrm flipV="1">
            <a:off x="2301875" y="2087563"/>
            <a:ext cx="360363" cy="550862"/>
          </a:xfrm>
          <a:prstGeom prst="bentConnector3">
            <a:avLst>
              <a:gd name="adj1" fmla="val 50000"/>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175" name="AutoShape 7"/>
          <p:cNvCxnSpPr>
            <a:cxnSpLocks noChangeShapeType="1"/>
            <a:stCxn id="7173" idx="6"/>
            <a:endCxn id="7172" idx="0"/>
          </p:cNvCxnSpPr>
          <p:nvPr/>
        </p:nvCxnSpPr>
        <p:spPr bwMode="auto">
          <a:xfrm>
            <a:off x="5861050" y="2636838"/>
            <a:ext cx="517525" cy="576262"/>
          </a:xfrm>
          <a:prstGeom prst="bentConnector3">
            <a:avLst>
              <a:gd name="adj1" fmla="val 50000"/>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7176" name="Oval 8"/>
          <p:cNvSpPr>
            <a:spLocks noChangeArrowheads="1"/>
          </p:cNvSpPr>
          <p:nvPr/>
        </p:nvSpPr>
        <p:spPr bwMode="auto">
          <a:xfrm>
            <a:off x="3651250" y="5302250"/>
            <a:ext cx="3009900" cy="1152525"/>
          </a:xfrm>
          <a:prstGeom prst="ellipse">
            <a:avLst/>
          </a:prstGeom>
          <a:solidFill>
            <a:srgbClr val="FFCC00"/>
          </a:solidFill>
          <a:ln w="9360">
            <a:solidFill>
              <a:srgbClr val="FF993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ctr"/>
            <a:r>
              <a:rPr lang="es-ES" altLang="ca-ES"/>
              <a:t>Decisión sobre las metas finales del desarrollo</a:t>
            </a:r>
          </a:p>
        </p:txBody>
      </p:sp>
      <p:cxnSp>
        <p:nvCxnSpPr>
          <p:cNvPr id="7177" name="AutoShape 9"/>
          <p:cNvCxnSpPr>
            <a:cxnSpLocks noChangeShapeType="1"/>
            <a:stCxn id="7172" idx="3"/>
            <a:endCxn id="7176" idx="6"/>
          </p:cNvCxnSpPr>
          <p:nvPr/>
        </p:nvCxnSpPr>
        <p:spPr bwMode="auto">
          <a:xfrm flipH="1">
            <a:off x="6661150" y="4427538"/>
            <a:ext cx="1738313" cy="1450975"/>
          </a:xfrm>
          <a:prstGeom prst="bentConnector3">
            <a:avLst>
              <a:gd name="adj1" fmla="val 50000"/>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178" name="AutoShape 10"/>
          <p:cNvCxnSpPr>
            <a:cxnSpLocks noChangeShapeType="1"/>
            <a:stCxn id="7176" idx="2"/>
            <a:endCxn id="7170" idx="5"/>
          </p:cNvCxnSpPr>
          <p:nvPr/>
        </p:nvCxnSpPr>
        <p:spPr bwMode="auto">
          <a:xfrm flipH="1" flipV="1">
            <a:off x="3255963" y="5702300"/>
            <a:ext cx="395287" cy="176213"/>
          </a:xfrm>
          <a:prstGeom prst="straightConnector1">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ext Box 1"/>
          <p:cNvSpPr txBox="1">
            <a:spLocks noChangeArrowheads="1"/>
          </p:cNvSpPr>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525A2F97-6FF2-4595-ABA8-C799EA6734A2}" type="slidenum">
              <a:rPr lang="es-ES" altLang="ca-ES" sz="1200">
                <a:solidFill>
                  <a:srgbClr val="9999FF"/>
                </a:solidFill>
                <a:latin typeface="Arial Black" pitchFamily="32" charset="0"/>
              </a:rPr>
              <a:pPr algn="r"/>
              <a:t>5</a:t>
            </a:fld>
            <a:endParaRPr lang="es-ES" altLang="ca-ES" sz="1200">
              <a:solidFill>
                <a:srgbClr val="9999FF"/>
              </a:solidFill>
              <a:latin typeface="Arial Black" pitchFamily="32" charset="0"/>
            </a:endParaRPr>
          </a:p>
        </p:txBody>
      </p:sp>
      <p:sp>
        <p:nvSpPr>
          <p:cNvPr id="8194" name="Text Box 2"/>
          <p:cNvSpPr txBox="1">
            <a:spLocks noChangeArrowheads="1"/>
          </p:cNvSpPr>
          <p:nvPr/>
        </p:nvSpPr>
        <p:spPr bwMode="auto">
          <a:xfrm>
            <a:off x="684213" y="476250"/>
            <a:ext cx="8013700" cy="1371600"/>
          </a:xfrm>
          <a:prstGeom prst="rect">
            <a:avLst/>
          </a:prstGeom>
          <a:noFill/>
          <a:ln w="9360">
            <a:solidFill>
              <a:srgbClr val="9999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3200"/>
              <a:t>Desigualdades</a:t>
            </a:r>
            <a:br>
              <a:rPr lang="es-ES" altLang="ca-ES" sz="3200"/>
            </a:br>
            <a:r>
              <a:rPr lang="es-ES" altLang="ca-ES" sz="3200"/>
              <a:t>desigualdad global: indicadores</a:t>
            </a:r>
          </a:p>
        </p:txBody>
      </p:sp>
      <p:sp>
        <p:nvSpPr>
          <p:cNvPr id="8195" name="Text Box 3"/>
          <p:cNvSpPr txBox="1">
            <a:spLocks noChangeArrowheads="1"/>
          </p:cNvSpPr>
          <p:nvPr/>
        </p:nvSpPr>
        <p:spPr bwMode="auto">
          <a:xfrm>
            <a:off x="828675" y="1989138"/>
            <a:ext cx="2519363"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spcBef>
                <a:spcPts val="1125"/>
              </a:spcBef>
            </a:pPr>
            <a:r>
              <a:rPr lang="es-ES" altLang="ca-ES"/>
              <a:t>Países Desarrollados</a:t>
            </a:r>
          </a:p>
        </p:txBody>
      </p:sp>
      <p:sp>
        <p:nvSpPr>
          <p:cNvPr id="8196" name="Text Box 4"/>
          <p:cNvSpPr txBox="1">
            <a:spLocks noChangeArrowheads="1"/>
          </p:cNvSpPr>
          <p:nvPr/>
        </p:nvSpPr>
        <p:spPr bwMode="auto">
          <a:xfrm>
            <a:off x="900113" y="5294313"/>
            <a:ext cx="2519362"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spcBef>
                <a:spcPts val="1125"/>
              </a:spcBef>
            </a:pPr>
            <a:r>
              <a:rPr lang="es-ES" altLang="ca-ES"/>
              <a:t>Países en Desarrollo</a:t>
            </a:r>
          </a:p>
        </p:txBody>
      </p:sp>
      <p:sp>
        <p:nvSpPr>
          <p:cNvPr id="8197" name="Line 5"/>
          <p:cNvSpPr>
            <a:spLocks noChangeShapeType="1"/>
          </p:cNvSpPr>
          <p:nvPr/>
        </p:nvSpPr>
        <p:spPr bwMode="auto">
          <a:xfrm flipV="1">
            <a:off x="1044575" y="2635250"/>
            <a:ext cx="1588" cy="2090738"/>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ca-ES"/>
          </a:p>
        </p:txBody>
      </p:sp>
      <p:sp>
        <p:nvSpPr>
          <p:cNvPr id="8198" name="Line 6"/>
          <p:cNvSpPr>
            <a:spLocks noChangeShapeType="1"/>
          </p:cNvSpPr>
          <p:nvPr/>
        </p:nvSpPr>
        <p:spPr bwMode="auto">
          <a:xfrm>
            <a:off x="684213" y="4724400"/>
            <a:ext cx="3527425" cy="1588"/>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ca-ES"/>
          </a:p>
        </p:txBody>
      </p:sp>
      <p:sp>
        <p:nvSpPr>
          <p:cNvPr id="8199" name="Text Box 7"/>
          <p:cNvSpPr txBox="1">
            <a:spLocks noChangeArrowheads="1"/>
          </p:cNvSpPr>
          <p:nvPr/>
        </p:nvSpPr>
        <p:spPr bwMode="auto">
          <a:xfrm>
            <a:off x="1600200" y="4797425"/>
            <a:ext cx="1755775"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spcBef>
                <a:spcPts val="1125"/>
              </a:spcBef>
            </a:pPr>
            <a:r>
              <a:rPr lang="es-ES" altLang="ca-ES">
                <a:solidFill>
                  <a:srgbClr val="CC3300"/>
                </a:solidFill>
              </a:rPr>
              <a:t>Calidad de vida</a:t>
            </a:r>
          </a:p>
        </p:txBody>
      </p:sp>
      <p:sp>
        <p:nvSpPr>
          <p:cNvPr id="8200" name="Text Box 8"/>
          <p:cNvSpPr txBox="1">
            <a:spLocks noChangeArrowheads="1"/>
          </p:cNvSpPr>
          <p:nvPr/>
        </p:nvSpPr>
        <p:spPr bwMode="auto">
          <a:xfrm rot="16200000">
            <a:off x="130969" y="3667919"/>
            <a:ext cx="1185862"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spcBef>
                <a:spcPts val="1125"/>
              </a:spcBef>
            </a:pPr>
            <a:r>
              <a:rPr lang="es-ES" altLang="ca-ES"/>
              <a:t>Población</a:t>
            </a:r>
          </a:p>
        </p:txBody>
      </p:sp>
      <p:sp>
        <p:nvSpPr>
          <p:cNvPr id="8201" name="Freeform 9"/>
          <p:cNvSpPr>
            <a:spLocks noChangeArrowheads="1"/>
          </p:cNvSpPr>
          <p:nvPr/>
        </p:nvSpPr>
        <p:spPr bwMode="auto">
          <a:xfrm>
            <a:off x="684213" y="3687763"/>
            <a:ext cx="3290887" cy="1036637"/>
          </a:xfrm>
          <a:custGeom>
            <a:avLst/>
            <a:gdLst>
              <a:gd name="T0" fmla="*/ 0 w 2073"/>
              <a:gd name="T1" fmla="*/ 1036637 h 653"/>
              <a:gd name="T2" fmla="*/ 679450 w 2073"/>
              <a:gd name="T3" fmla="*/ 868362 h 653"/>
              <a:gd name="T4" fmla="*/ 1690687 w 2073"/>
              <a:gd name="T5" fmla="*/ 117475 h 653"/>
              <a:gd name="T6" fmla="*/ 2246312 w 2073"/>
              <a:gd name="T7" fmla="*/ 165100 h 653"/>
              <a:gd name="T8" fmla="*/ 2801937 w 2073"/>
              <a:gd name="T9" fmla="*/ 835025 h 653"/>
              <a:gd name="T10" fmla="*/ 3290887 w 2073"/>
              <a:gd name="T11" fmla="*/ 1031875 h 653"/>
              <a:gd name="T12" fmla="*/ 0 w 2073"/>
              <a:gd name="T13" fmla="*/ 0 h 653"/>
              <a:gd name="T14" fmla="*/ 2073 w 2073"/>
              <a:gd name="T15" fmla="*/ 653 h 653"/>
            </a:gdLst>
            <a:ahLst/>
            <a:cxnLst>
              <a:cxn ang="0">
                <a:pos x="T0" y="T1"/>
              </a:cxn>
              <a:cxn ang="0">
                <a:pos x="T2" y="T3"/>
              </a:cxn>
              <a:cxn ang="0">
                <a:pos x="T4" y="T5"/>
              </a:cxn>
              <a:cxn ang="0">
                <a:pos x="T6" y="T7"/>
              </a:cxn>
              <a:cxn ang="0">
                <a:pos x="T8" y="T9"/>
              </a:cxn>
              <a:cxn ang="0">
                <a:pos x="T10" y="T11"/>
              </a:cxn>
            </a:cxnLst>
            <a:rect l="T12" t="T13" r="T14" b="T15"/>
            <a:pathLst>
              <a:path w="2073" h="653">
                <a:moveTo>
                  <a:pt x="0" y="653"/>
                </a:moveTo>
                <a:cubicBezTo>
                  <a:pt x="71" y="635"/>
                  <a:pt x="251" y="643"/>
                  <a:pt x="428" y="547"/>
                </a:cubicBezTo>
                <a:cubicBezTo>
                  <a:pt x="605" y="451"/>
                  <a:pt x="900" y="148"/>
                  <a:pt x="1065" y="74"/>
                </a:cubicBezTo>
                <a:cubicBezTo>
                  <a:pt x="1230" y="0"/>
                  <a:pt x="1298" y="29"/>
                  <a:pt x="1415" y="104"/>
                </a:cubicBezTo>
                <a:cubicBezTo>
                  <a:pt x="1532" y="179"/>
                  <a:pt x="1655" y="435"/>
                  <a:pt x="1765" y="526"/>
                </a:cubicBezTo>
                <a:cubicBezTo>
                  <a:pt x="1875" y="617"/>
                  <a:pt x="2009" y="624"/>
                  <a:pt x="2073" y="650"/>
                </a:cubicBezTo>
              </a:path>
            </a:pathLst>
          </a:custGeom>
          <a:solidFill>
            <a:srgbClr val="9999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8202" name="Freeform 10"/>
          <p:cNvSpPr>
            <a:spLocks noChangeArrowheads="1"/>
          </p:cNvSpPr>
          <p:nvPr/>
        </p:nvSpPr>
        <p:spPr bwMode="auto">
          <a:xfrm>
            <a:off x="1044575" y="2652713"/>
            <a:ext cx="2879725" cy="2071687"/>
          </a:xfrm>
          <a:custGeom>
            <a:avLst/>
            <a:gdLst>
              <a:gd name="T0" fmla="*/ 0 w 1814"/>
              <a:gd name="T1" fmla="*/ 2071687 h 1305"/>
              <a:gd name="T2" fmla="*/ 173038 w 1814"/>
              <a:gd name="T3" fmla="*/ 204787 h 1305"/>
              <a:gd name="T4" fmla="*/ 336550 w 1814"/>
              <a:gd name="T5" fmla="*/ 841375 h 1305"/>
              <a:gd name="T6" fmla="*/ 547688 w 1814"/>
              <a:gd name="T7" fmla="*/ 1397000 h 1305"/>
              <a:gd name="T8" fmla="*/ 923925 w 1814"/>
              <a:gd name="T9" fmla="*/ 1903412 h 1305"/>
              <a:gd name="T10" fmla="*/ 2879725 w 1814"/>
              <a:gd name="T11" fmla="*/ 2071687 h 1305"/>
              <a:gd name="T12" fmla="*/ 0 w 1814"/>
              <a:gd name="T13" fmla="*/ 0 h 1305"/>
              <a:gd name="T14" fmla="*/ 1814 w 1814"/>
              <a:gd name="T15" fmla="*/ 1305 h 1305"/>
            </a:gdLst>
            <a:ahLst/>
            <a:cxnLst>
              <a:cxn ang="0">
                <a:pos x="T0" y="T1"/>
              </a:cxn>
              <a:cxn ang="0">
                <a:pos x="T2" y="T3"/>
              </a:cxn>
              <a:cxn ang="0">
                <a:pos x="T4" y="T5"/>
              </a:cxn>
              <a:cxn ang="0">
                <a:pos x="T6" y="T7"/>
              </a:cxn>
              <a:cxn ang="0">
                <a:pos x="T8" y="T9"/>
              </a:cxn>
              <a:cxn ang="0">
                <a:pos x="T10" y="T11"/>
              </a:cxn>
            </a:cxnLst>
            <a:rect l="T12" t="T13" r="T14" b="T15"/>
            <a:pathLst>
              <a:path w="1814" h="1305">
                <a:moveTo>
                  <a:pt x="0" y="1305"/>
                </a:moveTo>
                <a:cubicBezTo>
                  <a:pt x="18" y="1109"/>
                  <a:pt x="74" y="258"/>
                  <a:pt x="109" y="129"/>
                </a:cubicBezTo>
                <a:cubicBezTo>
                  <a:pt x="144" y="0"/>
                  <a:pt x="173" y="405"/>
                  <a:pt x="212" y="530"/>
                </a:cubicBezTo>
                <a:cubicBezTo>
                  <a:pt x="251" y="655"/>
                  <a:pt x="283" y="769"/>
                  <a:pt x="345" y="880"/>
                </a:cubicBezTo>
                <a:cubicBezTo>
                  <a:pt x="407" y="991"/>
                  <a:pt x="337" y="1128"/>
                  <a:pt x="582" y="1199"/>
                </a:cubicBezTo>
                <a:cubicBezTo>
                  <a:pt x="827" y="1270"/>
                  <a:pt x="1557" y="1283"/>
                  <a:pt x="1814" y="1305"/>
                </a:cubicBezTo>
              </a:path>
            </a:pathLst>
          </a:custGeom>
          <a:solidFill>
            <a:srgbClr val="000000">
              <a:alpha val="50000"/>
            </a:srgb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8203" name="Line 11"/>
          <p:cNvSpPr>
            <a:spLocks noChangeShapeType="1"/>
          </p:cNvSpPr>
          <p:nvPr/>
        </p:nvSpPr>
        <p:spPr bwMode="auto">
          <a:xfrm flipV="1">
            <a:off x="1331913" y="4487863"/>
            <a:ext cx="1587" cy="958850"/>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ca-ES"/>
          </a:p>
        </p:txBody>
      </p:sp>
      <p:sp>
        <p:nvSpPr>
          <p:cNvPr id="8204" name="Line 12"/>
          <p:cNvSpPr>
            <a:spLocks noChangeShapeType="1"/>
          </p:cNvSpPr>
          <p:nvPr/>
        </p:nvSpPr>
        <p:spPr bwMode="auto">
          <a:xfrm>
            <a:off x="2052638" y="2565400"/>
            <a:ext cx="935037" cy="1511300"/>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ca-ES"/>
          </a:p>
        </p:txBody>
      </p:sp>
      <p:sp>
        <p:nvSpPr>
          <p:cNvPr id="8205" name="AutoShape 13"/>
          <p:cNvSpPr>
            <a:spLocks noChangeArrowheads="1"/>
          </p:cNvSpPr>
          <p:nvPr/>
        </p:nvSpPr>
        <p:spPr bwMode="auto">
          <a:xfrm flipV="1">
            <a:off x="5614988" y="2492375"/>
            <a:ext cx="647700" cy="2665413"/>
          </a:xfrm>
          <a:prstGeom prst="downArrow">
            <a:avLst>
              <a:gd name="adj1" fmla="val 50009"/>
              <a:gd name="adj2" fmla="val 77712"/>
            </a:avLst>
          </a:prstGeom>
          <a:solidFill>
            <a:srgbClr val="FF993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ctr"/>
            <a:r>
              <a:rPr lang="es-ES" altLang="ca-ES"/>
              <a:t>Economía</a:t>
            </a:r>
          </a:p>
        </p:txBody>
      </p:sp>
      <p:sp>
        <p:nvSpPr>
          <p:cNvPr id="8206" name="AutoShape 14"/>
          <p:cNvSpPr>
            <a:spLocks noChangeArrowheads="1"/>
          </p:cNvSpPr>
          <p:nvPr/>
        </p:nvSpPr>
        <p:spPr bwMode="auto">
          <a:xfrm flipV="1">
            <a:off x="6262688" y="2492375"/>
            <a:ext cx="647700" cy="2665413"/>
          </a:xfrm>
          <a:prstGeom prst="downArrow">
            <a:avLst>
              <a:gd name="adj1" fmla="val 50009"/>
              <a:gd name="adj2" fmla="val 77712"/>
            </a:avLst>
          </a:prstGeom>
          <a:solidFill>
            <a:srgbClr val="FF993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ctr"/>
            <a:r>
              <a:rPr lang="es-ES" altLang="ca-ES"/>
              <a:t>Salud</a:t>
            </a:r>
          </a:p>
        </p:txBody>
      </p:sp>
      <p:sp>
        <p:nvSpPr>
          <p:cNvPr id="8207" name="AutoShape 15"/>
          <p:cNvSpPr>
            <a:spLocks noChangeArrowheads="1"/>
          </p:cNvSpPr>
          <p:nvPr/>
        </p:nvSpPr>
        <p:spPr bwMode="auto">
          <a:xfrm flipV="1">
            <a:off x="6911975" y="2492375"/>
            <a:ext cx="647700" cy="2665413"/>
          </a:xfrm>
          <a:prstGeom prst="downArrow">
            <a:avLst>
              <a:gd name="adj1" fmla="val 50009"/>
              <a:gd name="adj2" fmla="val 77712"/>
            </a:avLst>
          </a:prstGeom>
          <a:solidFill>
            <a:srgbClr val="FF9933"/>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ctr"/>
            <a:r>
              <a:rPr lang="es-ES" altLang="ca-ES"/>
              <a:t>Educación</a:t>
            </a:r>
          </a:p>
        </p:txBody>
      </p:sp>
      <p:sp>
        <p:nvSpPr>
          <p:cNvPr id="8208" name="Oval 16"/>
          <p:cNvSpPr>
            <a:spLocks noChangeArrowheads="1"/>
          </p:cNvSpPr>
          <p:nvPr/>
        </p:nvSpPr>
        <p:spPr bwMode="auto">
          <a:xfrm>
            <a:off x="5237163" y="2276475"/>
            <a:ext cx="2700337" cy="3168650"/>
          </a:xfrm>
          <a:prstGeom prst="ellipse">
            <a:avLst/>
          </a:prstGeom>
          <a:solidFill>
            <a:srgbClr val="FFFFFF">
              <a:alpha val="50000"/>
            </a:srgbClr>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ctr"/>
            <a:r>
              <a:rPr lang="es-ES" altLang="ca-ES"/>
              <a:t>DESARROLLO</a:t>
            </a:r>
          </a:p>
          <a:p>
            <a:pPr algn="ctr"/>
            <a:r>
              <a:rPr lang="es-ES" altLang="ca-ES"/>
              <a:t>HUMANO</a:t>
            </a:r>
          </a:p>
          <a:p>
            <a:pPr algn="ctr"/>
            <a:endParaRPr lang="es-ES" altLang="ca-ES"/>
          </a:p>
          <a:p>
            <a:pPr algn="ctr"/>
            <a:endParaRPr lang="es-ES" altLang="ca-ES"/>
          </a:p>
          <a:p>
            <a:pPr algn="ctr"/>
            <a:endParaRPr lang="es-ES" altLang="ca-ES"/>
          </a:p>
          <a:p>
            <a:pPr algn="ctr"/>
            <a:endParaRPr lang="es-ES" altLang="ca-ES"/>
          </a:p>
          <a:p>
            <a:pPr algn="ctr"/>
            <a:endParaRPr lang="es-ES" altLang="ca-ES"/>
          </a:p>
          <a:p>
            <a:pPr algn="ctr"/>
            <a:endParaRPr lang="es-ES" altLang="ca-ES"/>
          </a:p>
          <a:p>
            <a:pPr algn="ctr"/>
            <a:endParaRPr lang="es-ES" altLang="ca-ES"/>
          </a:p>
        </p:txBody>
      </p:sp>
      <p:sp>
        <p:nvSpPr>
          <p:cNvPr id="8209" name="Text Box 17"/>
          <p:cNvSpPr txBox="1">
            <a:spLocks noChangeArrowheads="1"/>
          </p:cNvSpPr>
          <p:nvPr/>
        </p:nvSpPr>
        <p:spPr bwMode="auto">
          <a:xfrm>
            <a:off x="3840163" y="1955800"/>
            <a:ext cx="4846637" cy="642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spcBef>
                <a:spcPts val="1125"/>
              </a:spcBef>
            </a:pPr>
            <a:r>
              <a:rPr lang="es-ES" altLang="ca-ES"/>
              <a:t>ÍNDICE DE DESARROLLO HUMANO (IDH)</a:t>
            </a:r>
            <a:br>
              <a:rPr lang="es-ES" altLang="ca-ES"/>
            </a:br>
            <a:r>
              <a:rPr lang="es-ES" altLang="ca-ES"/>
              <a:t>PNUD (1996)</a:t>
            </a:r>
          </a:p>
        </p:txBody>
      </p:sp>
      <p:sp>
        <p:nvSpPr>
          <p:cNvPr id="8210" name="Line 18"/>
          <p:cNvSpPr>
            <a:spLocks noChangeShapeType="1"/>
          </p:cNvSpPr>
          <p:nvPr/>
        </p:nvSpPr>
        <p:spPr bwMode="auto">
          <a:xfrm flipH="1">
            <a:off x="4210050" y="4797425"/>
            <a:ext cx="1731963" cy="863600"/>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ca-ES"/>
          </a:p>
        </p:txBody>
      </p:sp>
      <p:sp>
        <p:nvSpPr>
          <p:cNvPr id="8211" name="Text Box 19"/>
          <p:cNvSpPr txBox="1">
            <a:spLocks noChangeArrowheads="1"/>
          </p:cNvSpPr>
          <p:nvPr/>
        </p:nvSpPr>
        <p:spPr bwMode="auto">
          <a:xfrm>
            <a:off x="1963738" y="5661025"/>
            <a:ext cx="2247900" cy="917575"/>
          </a:xfrm>
          <a:prstGeom prst="rect">
            <a:avLst/>
          </a:prstGeom>
          <a:solidFill>
            <a:srgbClr val="CCFF99"/>
          </a:solidFill>
          <a:ln w="9360">
            <a:solidFill>
              <a:srgbClr val="0066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spcBef>
                <a:spcPts val="1125"/>
              </a:spcBef>
            </a:pPr>
            <a:r>
              <a:rPr lang="es-ES" altLang="ca-ES"/>
              <a:t>Acceso a recursos económicos</a:t>
            </a:r>
            <a:br>
              <a:rPr lang="es-ES" altLang="ca-ES"/>
            </a:br>
            <a:r>
              <a:rPr lang="es-ES" altLang="ca-ES" sz="1600"/>
              <a:t>(renta per cápita</a:t>
            </a:r>
            <a:r>
              <a:rPr lang="es-ES" altLang="ca-ES"/>
              <a:t>)</a:t>
            </a:r>
          </a:p>
        </p:txBody>
      </p:sp>
      <p:sp>
        <p:nvSpPr>
          <p:cNvPr id="8212" name="Text Box 20"/>
          <p:cNvSpPr txBox="1">
            <a:spLocks noChangeArrowheads="1"/>
          </p:cNvSpPr>
          <p:nvPr/>
        </p:nvSpPr>
        <p:spPr bwMode="auto">
          <a:xfrm>
            <a:off x="4284663" y="5651500"/>
            <a:ext cx="2035175" cy="925513"/>
          </a:xfrm>
          <a:prstGeom prst="rect">
            <a:avLst/>
          </a:prstGeom>
          <a:solidFill>
            <a:srgbClr val="CCFF99"/>
          </a:solidFill>
          <a:ln w="9360">
            <a:solidFill>
              <a:srgbClr val="0066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spcBef>
                <a:spcPts val="1000"/>
              </a:spcBef>
            </a:pPr>
            <a:r>
              <a:rPr lang="es-ES" altLang="ca-ES"/>
              <a:t>Acceso a la salud</a:t>
            </a:r>
            <a:br>
              <a:rPr lang="es-ES" altLang="ca-ES"/>
            </a:br>
            <a:r>
              <a:rPr lang="es-ES" altLang="ca-ES" sz="1600"/>
              <a:t>(esperanza</a:t>
            </a:r>
            <a:br>
              <a:rPr lang="es-ES" altLang="ca-ES" sz="1600"/>
            </a:br>
            <a:r>
              <a:rPr lang="es-ES" altLang="ca-ES" sz="1600"/>
              <a:t>de vida al nacer)</a:t>
            </a:r>
          </a:p>
        </p:txBody>
      </p:sp>
      <p:sp>
        <p:nvSpPr>
          <p:cNvPr id="8213" name="Line 21"/>
          <p:cNvSpPr>
            <a:spLocks noChangeShapeType="1"/>
          </p:cNvSpPr>
          <p:nvPr/>
        </p:nvSpPr>
        <p:spPr bwMode="auto">
          <a:xfrm flipH="1">
            <a:off x="6261100" y="4797425"/>
            <a:ext cx="328613" cy="863600"/>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ca-ES"/>
          </a:p>
        </p:txBody>
      </p:sp>
      <p:sp>
        <p:nvSpPr>
          <p:cNvPr id="8214" name="Text Box 22"/>
          <p:cNvSpPr txBox="1">
            <a:spLocks noChangeArrowheads="1"/>
          </p:cNvSpPr>
          <p:nvPr/>
        </p:nvSpPr>
        <p:spPr bwMode="auto">
          <a:xfrm>
            <a:off x="6403975" y="5651500"/>
            <a:ext cx="2705100" cy="915988"/>
          </a:xfrm>
          <a:prstGeom prst="rect">
            <a:avLst/>
          </a:prstGeom>
          <a:solidFill>
            <a:srgbClr val="CCFF99"/>
          </a:solidFill>
          <a:ln w="9360">
            <a:solidFill>
              <a:srgbClr val="0066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spcBef>
                <a:spcPts val="1000"/>
              </a:spcBef>
            </a:pPr>
            <a:r>
              <a:rPr lang="es-ES" altLang="ca-ES"/>
              <a:t>Acceso al conocimiento </a:t>
            </a:r>
            <a:r>
              <a:rPr lang="es-ES" altLang="ca-ES" sz="1600"/>
              <a:t>(alfabetización adultos + escolarización)</a:t>
            </a:r>
          </a:p>
        </p:txBody>
      </p:sp>
      <p:sp>
        <p:nvSpPr>
          <p:cNvPr id="8215" name="Line 23"/>
          <p:cNvSpPr>
            <a:spLocks noChangeShapeType="1"/>
          </p:cNvSpPr>
          <p:nvPr/>
        </p:nvSpPr>
        <p:spPr bwMode="auto">
          <a:xfrm>
            <a:off x="7173913" y="4797425"/>
            <a:ext cx="746125" cy="863600"/>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ca-ES"/>
          </a:p>
        </p:txBody>
      </p:sp>
      <p:sp>
        <p:nvSpPr>
          <p:cNvPr id="8216" name="AutoShape 24"/>
          <p:cNvSpPr>
            <a:spLocks noChangeArrowheads="1"/>
          </p:cNvSpPr>
          <p:nvPr/>
        </p:nvSpPr>
        <p:spPr bwMode="auto">
          <a:xfrm>
            <a:off x="3419475" y="4797425"/>
            <a:ext cx="1816100" cy="358775"/>
          </a:xfrm>
          <a:prstGeom prst="leftArrow">
            <a:avLst>
              <a:gd name="adj1" fmla="val 50000"/>
              <a:gd name="adj2" fmla="val 126549"/>
            </a:avLst>
          </a:prstGeom>
          <a:solidFill>
            <a:srgbClr val="FFDE9D"/>
          </a:solidFill>
          <a:ln w="9360">
            <a:solidFill>
              <a:srgbClr val="FF9933"/>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ctr"/>
            <a:r>
              <a:rPr lang="es-ES" altLang="ca-ES" sz="1200"/>
              <a:t>Cuantificación parcial</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0154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ext Box 1"/>
          <p:cNvSpPr txBox="1">
            <a:spLocks noChangeArrowheads="1"/>
          </p:cNvSpPr>
          <p:nvPr/>
        </p:nvSpPr>
        <p:spPr bwMode="auto">
          <a:xfrm>
            <a:off x="2971800" y="1828800"/>
            <a:ext cx="6019800" cy="220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3800"/>
              <a:t>Enfoque</a:t>
            </a:r>
          </a:p>
        </p:txBody>
      </p:sp>
      <p:sp>
        <p:nvSpPr>
          <p:cNvPr id="10242" name="Text Box 2"/>
          <p:cNvSpPr txBox="1">
            <a:spLocks noChangeArrowheads="1"/>
          </p:cNvSpPr>
          <p:nvPr/>
        </p:nvSpPr>
        <p:spPr bwMode="auto">
          <a:xfrm>
            <a:off x="2971800" y="4267200"/>
            <a:ext cx="6019800" cy="175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spcBef>
                <a:spcPts val="550"/>
              </a:spcBef>
            </a:pPr>
            <a:r>
              <a:rPr lang="es-ES" altLang="ca-ES" sz="2200"/>
              <a:t>Relación de la tecnología con el fomento del Desarrollo Humano</a:t>
            </a:r>
          </a:p>
        </p:txBody>
      </p:sp>
    </p:spTree>
  </p:cSld>
  <p:clrMapOvr>
    <a:masterClrMapping/>
  </p:clrMapOvr>
  <p:transition/>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ext Box 1"/>
          <p:cNvSpPr txBox="1">
            <a:spLocks noChangeArrowheads="1"/>
          </p:cNvSpPr>
          <p:nvPr/>
        </p:nvSpPr>
        <p:spPr bwMode="auto">
          <a:xfrm>
            <a:off x="6858000" y="62484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DE70FD50-3B31-4B08-8D1E-210C28219D03}" type="slidenum">
              <a:rPr lang="es-ES" altLang="ca-ES" sz="1200">
                <a:solidFill>
                  <a:srgbClr val="9999FF"/>
                </a:solidFill>
                <a:latin typeface="Arial Black" pitchFamily="32" charset="0"/>
              </a:rPr>
              <a:pPr algn="r"/>
              <a:t>8</a:t>
            </a:fld>
            <a:endParaRPr lang="es-ES" altLang="ca-ES" sz="1200">
              <a:solidFill>
                <a:srgbClr val="9999FF"/>
              </a:solidFill>
              <a:latin typeface="Arial Black" pitchFamily="32" charset="0"/>
            </a:endParaRPr>
          </a:p>
        </p:txBody>
      </p:sp>
      <p:sp>
        <p:nvSpPr>
          <p:cNvPr id="11266" name="Text Box 2"/>
          <p:cNvSpPr txBox="1">
            <a:spLocks noChangeArrowheads="1"/>
          </p:cNvSpPr>
          <p:nvPr/>
        </p:nvSpPr>
        <p:spPr bwMode="auto">
          <a:xfrm>
            <a:off x="700088" y="6491288"/>
            <a:ext cx="6877050" cy="368300"/>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spcBef>
                <a:spcPts val="1125"/>
              </a:spcBef>
            </a:pPr>
            <a:r>
              <a:rPr lang="es-ES" altLang="ca-ES"/>
              <a:t>Fuente: Declaración universal de los derechos humanos</a:t>
            </a:r>
          </a:p>
        </p:txBody>
      </p:sp>
      <p:pic>
        <p:nvPicPr>
          <p:cNvPr id="11267" name="Picture 3"/>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6927850" y="1870075"/>
            <a:ext cx="2000250" cy="3000375"/>
          </a:xfrm>
          <a:prstGeom prst="rect">
            <a:avLst/>
          </a:prstGeom>
          <a:noFill/>
          <a:ln>
            <a:noFill/>
          </a:ln>
          <a:effectLst/>
          <a:extLst>
            <a:ext uri="{909E8E84-426E-40DD-AFC4-6F175D3DCCD1}">
              <a14:hiddenFill xmlns:a14="http://schemas.microsoft.com/office/drawing/2010/main">
                <a:blipFill dpi="0" rotWithShape="0">
                  <a:blip>
                    <a:grayscl/>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0875" y="4951413"/>
            <a:ext cx="1871663" cy="16176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69" name="Text Box 5"/>
          <p:cNvSpPr txBox="1">
            <a:spLocks noChangeArrowheads="1"/>
          </p:cNvSpPr>
          <p:nvPr/>
        </p:nvSpPr>
        <p:spPr bwMode="auto">
          <a:xfrm>
            <a:off x="684213" y="476250"/>
            <a:ext cx="8013700" cy="1371600"/>
          </a:xfrm>
          <a:prstGeom prst="rect">
            <a:avLst/>
          </a:prstGeom>
          <a:noFill/>
          <a:ln w="9360">
            <a:solidFill>
              <a:srgbClr val="9999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3200"/>
              <a:t>Enfoque de derechos </a:t>
            </a:r>
          </a:p>
        </p:txBody>
      </p:sp>
      <p:pic>
        <p:nvPicPr>
          <p:cNvPr id="11270" name="Picture 6"/>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700088" y="1870075"/>
            <a:ext cx="3063875" cy="4699000"/>
          </a:xfrm>
          <a:prstGeom prst="rect">
            <a:avLst/>
          </a:prstGeom>
          <a:noFill/>
          <a:ln>
            <a:noFill/>
          </a:ln>
          <a:effectLst/>
          <a:extLst>
            <a:ext uri="{909E8E84-426E-40DD-AFC4-6F175D3DCCD1}">
              <a14:hiddenFill xmlns:a14="http://schemas.microsoft.com/office/drawing/2010/main">
                <a:blipFill dpi="0" rotWithShape="0">
                  <a:blip>
                    <a:grayscl/>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71" name="Picture 7"/>
          <p:cNvPicPr>
            <a:picLocks noChangeAspect="1" noChangeArrowheads="1"/>
          </p:cNvPicPr>
          <p:nvPr/>
        </p:nvPicPr>
        <p:blipFill>
          <a:blip r:embed="rId6">
            <a:grayscl/>
            <a:extLst>
              <a:ext uri="{28A0092B-C50C-407E-A947-70E740481C1C}">
                <a14:useLocalDpi xmlns:a14="http://schemas.microsoft.com/office/drawing/2010/main" val="0"/>
              </a:ext>
            </a:extLst>
          </a:blip>
          <a:srcRect/>
          <a:stretch>
            <a:fillRect/>
          </a:stretch>
        </p:blipFill>
        <p:spPr bwMode="auto">
          <a:xfrm>
            <a:off x="3543300" y="1870075"/>
            <a:ext cx="3505200" cy="2336800"/>
          </a:xfrm>
          <a:prstGeom prst="rect">
            <a:avLst/>
          </a:prstGeom>
          <a:noFill/>
          <a:ln>
            <a:noFill/>
          </a:ln>
          <a:effectLst/>
          <a:extLst>
            <a:ext uri="{909E8E84-426E-40DD-AFC4-6F175D3DCCD1}">
              <a14:hiddenFill xmlns:a14="http://schemas.microsoft.com/office/drawing/2010/main">
                <a:blipFill dpi="0" rotWithShape="0">
                  <a:blip>
                    <a:grayscl/>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72" name="Picture 8"/>
          <p:cNvPicPr>
            <a:picLocks noChangeAspect="1" noChangeArrowheads="1"/>
          </p:cNvPicPr>
          <p:nvPr/>
        </p:nvPicPr>
        <p:blipFill>
          <a:blip r:embed="rId7">
            <a:grayscl/>
            <a:extLst>
              <a:ext uri="{28A0092B-C50C-407E-A947-70E740481C1C}">
                <a14:useLocalDpi xmlns:a14="http://schemas.microsoft.com/office/drawing/2010/main" val="0"/>
              </a:ext>
            </a:extLst>
          </a:blip>
          <a:srcRect/>
          <a:stretch>
            <a:fillRect/>
          </a:stretch>
        </p:blipFill>
        <p:spPr bwMode="auto">
          <a:xfrm>
            <a:off x="3543300" y="4232275"/>
            <a:ext cx="3505200" cy="2336800"/>
          </a:xfrm>
          <a:prstGeom prst="rect">
            <a:avLst/>
          </a:prstGeom>
          <a:noFill/>
          <a:ln>
            <a:noFill/>
          </a:ln>
          <a:effectLst/>
          <a:extLst>
            <a:ext uri="{909E8E84-426E-40DD-AFC4-6F175D3DCCD1}">
              <a14:hiddenFill xmlns:a14="http://schemas.microsoft.com/office/drawing/2010/main">
                <a:blipFill dpi="0" rotWithShape="0">
                  <a:blip>
                    <a:grayscl/>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73" name="Rectangle 9"/>
          <p:cNvSpPr>
            <a:spLocks noChangeArrowheads="1"/>
          </p:cNvSpPr>
          <p:nvPr/>
        </p:nvSpPr>
        <p:spPr bwMode="auto">
          <a:xfrm>
            <a:off x="682625" y="1770063"/>
            <a:ext cx="8442325" cy="4754562"/>
          </a:xfrm>
          <a:prstGeom prst="rect">
            <a:avLst/>
          </a:prstGeom>
          <a:solidFill>
            <a:srgbClr val="F08F00">
              <a:alpha val="59999"/>
            </a:srgb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11274" name="Text Box 10"/>
          <p:cNvSpPr txBox="1">
            <a:spLocks noChangeArrowheads="1"/>
          </p:cNvSpPr>
          <p:nvPr/>
        </p:nvSpPr>
        <p:spPr bwMode="auto">
          <a:xfrm>
            <a:off x="304800" y="1989138"/>
            <a:ext cx="6156325" cy="460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1312863" algn="l"/>
                <a:tab pos="2227263" algn="l"/>
                <a:tab pos="3141663" algn="l"/>
                <a:tab pos="4056063" algn="l"/>
                <a:tab pos="4970463" algn="l"/>
                <a:tab pos="5884863" algn="l"/>
                <a:tab pos="6799263" algn="l"/>
                <a:tab pos="7713663" algn="l"/>
                <a:tab pos="8628063" algn="l"/>
                <a:tab pos="9542463" algn="l"/>
                <a:tab pos="10456863" algn="l"/>
              </a:tabLst>
              <a:defRPr b="1">
                <a:solidFill>
                  <a:srgbClr val="000000"/>
                </a:solidFill>
                <a:latin typeface="Arial" charset="0"/>
                <a:cs typeface="Arial Unicode MS" charset="0"/>
              </a:defRPr>
            </a:lvl1pPr>
            <a:lvl2pPr marL="741363" indent="-284163">
              <a:tabLst>
                <a:tab pos="1312863" algn="l"/>
                <a:tab pos="2227263" algn="l"/>
                <a:tab pos="3141663" algn="l"/>
                <a:tab pos="4056063" algn="l"/>
                <a:tab pos="4970463" algn="l"/>
                <a:tab pos="5884863" algn="l"/>
                <a:tab pos="6799263" algn="l"/>
                <a:tab pos="7713663" algn="l"/>
                <a:tab pos="8628063" algn="l"/>
                <a:tab pos="9542463" algn="l"/>
                <a:tab pos="10456863" algn="l"/>
              </a:tabLst>
              <a:defRPr b="1">
                <a:solidFill>
                  <a:srgbClr val="000000"/>
                </a:solidFill>
                <a:latin typeface="Arial" charset="0"/>
                <a:cs typeface="Arial Unicode MS" charset="0"/>
              </a:defRPr>
            </a:lvl2pPr>
            <a:lvl3pPr>
              <a:tabLst>
                <a:tab pos="1312863" algn="l"/>
                <a:tab pos="2227263" algn="l"/>
                <a:tab pos="3141663" algn="l"/>
                <a:tab pos="4056063" algn="l"/>
                <a:tab pos="4970463" algn="l"/>
                <a:tab pos="5884863" algn="l"/>
                <a:tab pos="6799263" algn="l"/>
                <a:tab pos="7713663" algn="l"/>
                <a:tab pos="8628063" algn="l"/>
                <a:tab pos="9542463" algn="l"/>
                <a:tab pos="10456863" algn="l"/>
              </a:tabLst>
              <a:defRPr b="1">
                <a:solidFill>
                  <a:srgbClr val="000000"/>
                </a:solidFill>
                <a:latin typeface="Arial" charset="0"/>
                <a:cs typeface="Arial Unicode MS" charset="0"/>
              </a:defRPr>
            </a:lvl3pPr>
            <a:lvl4pPr>
              <a:tabLst>
                <a:tab pos="1312863" algn="l"/>
                <a:tab pos="2227263" algn="l"/>
                <a:tab pos="3141663" algn="l"/>
                <a:tab pos="4056063" algn="l"/>
                <a:tab pos="4970463" algn="l"/>
                <a:tab pos="5884863" algn="l"/>
                <a:tab pos="6799263" algn="l"/>
                <a:tab pos="7713663" algn="l"/>
                <a:tab pos="8628063" algn="l"/>
                <a:tab pos="9542463" algn="l"/>
                <a:tab pos="10456863" algn="l"/>
              </a:tabLst>
              <a:defRPr b="1">
                <a:solidFill>
                  <a:srgbClr val="000000"/>
                </a:solidFill>
                <a:latin typeface="Arial" charset="0"/>
                <a:cs typeface="Arial Unicode MS" charset="0"/>
              </a:defRPr>
            </a:lvl4pPr>
            <a:lvl5pPr>
              <a:tabLst>
                <a:tab pos="1312863" algn="l"/>
                <a:tab pos="2227263" algn="l"/>
                <a:tab pos="3141663" algn="l"/>
                <a:tab pos="4056063" algn="l"/>
                <a:tab pos="4970463" algn="l"/>
                <a:tab pos="5884863" algn="l"/>
                <a:tab pos="6799263" algn="l"/>
                <a:tab pos="7713663" algn="l"/>
                <a:tab pos="8628063" algn="l"/>
                <a:tab pos="9542463" algn="l"/>
                <a:tab pos="10456863"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1312863" algn="l"/>
                <a:tab pos="2227263" algn="l"/>
                <a:tab pos="3141663" algn="l"/>
                <a:tab pos="4056063" algn="l"/>
                <a:tab pos="4970463" algn="l"/>
                <a:tab pos="5884863" algn="l"/>
                <a:tab pos="6799263" algn="l"/>
                <a:tab pos="7713663" algn="l"/>
                <a:tab pos="8628063" algn="l"/>
                <a:tab pos="9542463" algn="l"/>
                <a:tab pos="10456863"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1312863" algn="l"/>
                <a:tab pos="2227263" algn="l"/>
                <a:tab pos="3141663" algn="l"/>
                <a:tab pos="4056063" algn="l"/>
                <a:tab pos="4970463" algn="l"/>
                <a:tab pos="5884863" algn="l"/>
                <a:tab pos="6799263" algn="l"/>
                <a:tab pos="7713663" algn="l"/>
                <a:tab pos="8628063" algn="l"/>
                <a:tab pos="9542463" algn="l"/>
                <a:tab pos="10456863"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1312863" algn="l"/>
                <a:tab pos="2227263" algn="l"/>
                <a:tab pos="3141663" algn="l"/>
                <a:tab pos="4056063" algn="l"/>
                <a:tab pos="4970463" algn="l"/>
                <a:tab pos="5884863" algn="l"/>
                <a:tab pos="6799263" algn="l"/>
                <a:tab pos="7713663" algn="l"/>
                <a:tab pos="8628063" algn="l"/>
                <a:tab pos="9542463" algn="l"/>
                <a:tab pos="10456863"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1312863" algn="l"/>
                <a:tab pos="2227263" algn="l"/>
                <a:tab pos="3141663" algn="l"/>
                <a:tab pos="4056063" algn="l"/>
                <a:tab pos="4970463" algn="l"/>
                <a:tab pos="5884863" algn="l"/>
                <a:tab pos="6799263" algn="l"/>
                <a:tab pos="7713663" algn="l"/>
                <a:tab pos="8628063" algn="l"/>
                <a:tab pos="9542463" algn="l"/>
                <a:tab pos="10456863" algn="l"/>
              </a:tabLst>
              <a:defRPr b="1">
                <a:solidFill>
                  <a:srgbClr val="000000"/>
                </a:solidFill>
                <a:latin typeface="Arial" charset="0"/>
                <a:cs typeface="Arial Unicode MS" charset="0"/>
              </a:defRPr>
            </a:lvl9pPr>
          </a:lstStyle>
          <a:p>
            <a:pPr>
              <a:spcBef>
                <a:spcPts val="600"/>
              </a:spcBef>
            </a:pPr>
            <a:r>
              <a:rPr lang="es-ES" altLang="ca-ES" sz="2800"/>
              <a:t>Toda persona tiene derecho a:</a:t>
            </a:r>
          </a:p>
          <a:p>
            <a:pPr lvl="1">
              <a:spcBef>
                <a:spcPts val="600"/>
              </a:spcBef>
              <a:buClr>
                <a:srgbClr val="9999CC"/>
              </a:buClr>
              <a:buSzPct val="80000"/>
              <a:buFont typeface="Wingdings" charset="2"/>
              <a:buChar char=""/>
            </a:pPr>
            <a:r>
              <a:rPr lang="es-ES" altLang="ca-ES" sz="2400"/>
              <a:t>Vida digna y libre</a:t>
            </a:r>
          </a:p>
          <a:p>
            <a:pPr lvl="1">
              <a:spcBef>
                <a:spcPts val="600"/>
              </a:spcBef>
              <a:buClr>
                <a:srgbClr val="9999CC"/>
              </a:buClr>
              <a:buSzPct val="80000"/>
              <a:buFont typeface="Wingdings" charset="2"/>
              <a:buChar char=""/>
            </a:pPr>
            <a:r>
              <a:rPr lang="es-ES" altLang="ca-ES" sz="2400"/>
              <a:t>Desarrollo de su personalidad</a:t>
            </a:r>
          </a:p>
          <a:p>
            <a:pPr lvl="1">
              <a:spcBef>
                <a:spcPts val="600"/>
              </a:spcBef>
              <a:buClr>
                <a:srgbClr val="9999CC"/>
              </a:buClr>
              <a:buSzPct val="80000"/>
              <a:buFont typeface="Wingdings" charset="2"/>
              <a:buChar char=""/>
            </a:pPr>
            <a:r>
              <a:rPr lang="es-ES" altLang="ca-ES" sz="2400"/>
              <a:t>Nivel de vida que asegure su salud y bienestar y la de su familia</a:t>
            </a:r>
          </a:p>
          <a:p>
            <a:pPr lvl="2">
              <a:spcBef>
                <a:spcPts val="500"/>
              </a:spcBef>
              <a:buSzPct val="65000"/>
              <a:buFont typeface="Wingdings" charset="2"/>
              <a:buChar char=""/>
            </a:pPr>
            <a:r>
              <a:rPr lang="es-ES" altLang="ca-ES" sz="2000"/>
              <a:t>Alimentación</a:t>
            </a:r>
          </a:p>
          <a:p>
            <a:pPr lvl="2">
              <a:spcBef>
                <a:spcPts val="500"/>
              </a:spcBef>
              <a:buSzPct val="65000"/>
              <a:buFont typeface="Wingdings" charset="2"/>
              <a:buChar char=""/>
            </a:pPr>
            <a:r>
              <a:rPr lang="es-ES" altLang="ca-ES" sz="2000"/>
              <a:t>Vestido</a:t>
            </a:r>
          </a:p>
          <a:p>
            <a:pPr lvl="2">
              <a:spcBef>
                <a:spcPts val="500"/>
              </a:spcBef>
              <a:buSzPct val="65000"/>
              <a:buFont typeface="Wingdings" charset="2"/>
              <a:buChar char=""/>
            </a:pPr>
            <a:r>
              <a:rPr lang="es-ES" altLang="ca-ES" sz="2000"/>
              <a:t>Vivienda</a:t>
            </a:r>
          </a:p>
          <a:p>
            <a:pPr lvl="2">
              <a:spcBef>
                <a:spcPts val="500"/>
              </a:spcBef>
              <a:buSzPct val="65000"/>
              <a:buFont typeface="Wingdings" charset="2"/>
              <a:buChar char=""/>
            </a:pPr>
            <a:r>
              <a:rPr lang="es-ES" altLang="ca-ES" sz="2000"/>
              <a:t>Asistencia médica </a:t>
            </a:r>
          </a:p>
          <a:p>
            <a:pPr lvl="3">
              <a:spcBef>
                <a:spcPts val="400"/>
              </a:spcBef>
              <a:buClr>
                <a:srgbClr val="9999CC"/>
              </a:buClr>
              <a:buSzPct val="70000"/>
              <a:buFont typeface="Wingdings" charset="2"/>
              <a:buChar char=""/>
            </a:pPr>
            <a:r>
              <a:rPr lang="es-ES" altLang="ca-ES" sz="1600"/>
              <a:t>Especialmente maternidad y infancia</a:t>
            </a:r>
          </a:p>
          <a:p>
            <a:pPr lvl="2">
              <a:spcBef>
                <a:spcPts val="500"/>
              </a:spcBef>
              <a:buSzPct val="65000"/>
              <a:buFont typeface="Wingdings" charset="2"/>
              <a:buChar char=""/>
            </a:pPr>
            <a:r>
              <a:rPr lang="es-ES" altLang="ca-ES" sz="2000"/>
              <a:t>Servicios sociales</a:t>
            </a:r>
          </a:p>
        </p:txBody>
      </p:sp>
      <p:sp>
        <p:nvSpPr>
          <p:cNvPr id="11275" name="AutoShape 11"/>
          <p:cNvSpPr>
            <a:spLocks/>
          </p:cNvSpPr>
          <p:nvPr/>
        </p:nvSpPr>
        <p:spPr bwMode="auto">
          <a:xfrm>
            <a:off x="6029325" y="2205038"/>
            <a:ext cx="504825" cy="4032250"/>
          </a:xfrm>
          <a:prstGeom prst="rightBrace">
            <a:avLst>
              <a:gd name="adj1" fmla="val 66562"/>
              <a:gd name="adj2" fmla="val 48111"/>
            </a:avLst>
          </a:prstGeom>
          <a:noFill/>
          <a:ln w="28440">
            <a:solidFill>
              <a:srgbClr val="9999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11276" name="Rectangle 12"/>
          <p:cNvSpPr>
            <a:spLocks noChangeArrowheads="1"/>
          </p:cNvSpPr>
          <p:nvPr/>
        </p:nvSpPr>
        <p:spPr bwMode="auto">
          <a:xfrm>
            <a:off x="6605588" y="3500438"/>
            <a:ext cx="2374900" cy="1308100"/>
          </a:xfrm>
          <a:prstGeom prst="rect">
            <a:avLst/>
          </a:prstGeom>
          <a:solidFill>
            <a:srgbClr val="000000">
              <a:alpha val="79999"/>
            </a:srgbClr>
          </a:solidFill>
          <a:ln w="9360">
            <a:solidFill>
              <a:srgbClr val="9999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marL="341313" indent="-341313">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b="1">
                <a:solidFill>
                  <a:srgbClr val="000000"/>
                </a:solidFill>
                <a:latin typeface="Arial" charset="0"/>
                <a:cs typeface="Arial Unicode MS" charset="0"/>
              </a:defRPr>
            </a:lvl1pPr>
            <a:lvl2pPr marL="741363" indent="-284163">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b="1">
                <a:solidFill>
                  <a:srgbClr val="000000"/>
                </a:solidFill>
                <a:latin typeface="Arial" charset="0"/>
                <a:cs typeface="Arial Unicode MS" charset="0"/>
              </a:defRPr>
            </a:lvl2pPr>
            <a:lvl3pP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b="1">
                <a:solidFill>
                  <a:srgbClr val="000000"/>
                </a:solidFill>
                <a:latin typeface="Arial" charset="0"/>
                <a:cs typeface="Arial Unicode MS" charset="0"/>
              </a:defRPr>
            </a:lvl3pPr>
            <a:lvl4pP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b="1">
                <a:solidFill>
                  <a:srgbClr val="000000"/>
                </a:solidFill>
                <a:latin typeface="Arial" charset="0"/>
                <a:cs typeface="Arial Unicode MS" charset="0"/>
              </a:defRPr>
            </a:lvl4pPr>
            <a:lvl5pP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b="1">
                <a:solidFill>
                  <a:srgbClr val="000000"/>
                </a:solidFill>
                <a:latin typeface="Arial" charset="0"/>
                <a:cs typeface="Arial Unicode MS" charset="0"/>
              </a:defRPr>
            </a:lvl9pPr>
          </a:lstStyle>
          <a:p>
            <a:pPr>
              <a:lnSpc>
                <a:spcPct val="80000"/>
              </a:lnSpc>
              <a:spcBef>
                <a:spcPts val="600"/>
              </a:spcBef>
              <a:buClr>
                <a:srgbClr val="9999FF"/>
              </a:buClr>
              <a:buSzPct val="75000"/>
              <a:buFont typeface="Wingdings" charset="2"/>
              <a:buChar char=""/>
            </a:pPr>
            <a:r>
              <a:rPr lang="es-ES" altLang="ca-ES" sz="2400">
                <a:solidFill>
                  <a:srgbClr val="FF9900"/>
                </a:solidFill>
              </a:rPr>
              <a:t>Derechos</a:t>
            </a:r>
          </a:p>
          <a:p>
            <a:pPr lvl="1">
              <a:lnSpc>
                <a:spcPct val="80000"/>
              </a:lnSpc>
              <a:spcBef>
                <a:spcPts val="500"/>
              </a:spcBef>
              <a:buClr>
                <a:srgbClr val="9999CC"/>
              </a:buClr>
              <a:buSzPct val="80000"/>
              <a:buFont typeface="Wingdings" charset="2"/>
              <a:buChar char=""/>
            </a:pPr>
            <a:r>
              <a:rPr lang="es-ES" altLang="ca-ES" sz="2000">
                <a:solidFill>
                  <a:srgbClr val="FF9900"/>
                </a:solidFill>
              </a:rPr>
              <a:t>Económicos</a:t>
            </a:r>
          </a:p>
          <a:p>
            <a:pPr lvl="1">
              <a:lnSpc>
                <a:spcPct val="80000"/>
              </a:lnSpc>
              <a:spcBef>
                <a:spcPts val="500"/>
              </a:spcBef>
              <a:buClr>
                <a:srgbClr val="9999CC"/>
              </a:buClr>
              <a:buSzPct val="80000"/>
              <a:buFont typeface="Wingdings" charset="2"/>
              <a:buChar char=""/>
            </a:pPr>
            <a:r>
              <a:rPr lang="es-ES" altLang="ca-ES" sz="2000">
                <a:solidFill>
                  <a:srgbClr val="FF9900"/>
                </a:solidFill>
              </a:rPr>
              <a:t>Sociales</a:t>
            </a:r>
          </a:p>
          <a:p>
            <a:pPr lvl="1">
              <a:lnSpc>
                <a:spcPct val="80000"/>
              </a:lnSpc>
              <a:spcBef>
                <a:spcPts val="500"/>
              </a:spcBef>
              <a:buClr>
                <a:srgbClr val="9999CC"/>
              </a:buClr>
              <a:buSzPct val="80000"/>
              <a:buFont typeface="Wingdings" charset="2"/>
              <a:buChar char=""/>
            </a:pPr>
            <a:r>
              <a:rPr lang="es-ES" altLang="ca-ES" sz="2000">
                <a:solidFill>
                  <a:srgbClr val="FF9900"/>
                </a:solidFill>
              </a:rPr>
              <a:t>Culturales</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ext Box 1"/>
          <p:cNvSpPr txBox="1">
            <a:spLocks noChangeArrowheads="1"/>
          </p:cNvSpPr>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76ABABA3-95C9-44EC-B1B7-988464DFECB8}" type="slidenum">
              <a:rPr lang="es-ES" altLang="ca-ES" sz="1200">
                <a:solidFill>
                  <a:srgbClr val="9999FF"/>
                </a:solidFill>
                <a:latin typeface="Arial Black" pitchFamily="32" charset="0"/>
              </a:rPr>
              <a:pPr algn="r"/>
              <a:t>9</a:t>
            </a:fld>
            <a:endParaRPr lang="es-ES" altLang="ca-ES" sz="1200">
              <a:solidFill>
                <a:srgbClr val="9999FF"/>
              </a:solidFill>
              <a:latin typeface="Arial Black" pitchFamily="32" charset="0"/>
            </a:endParaRPr>
          </a:p>
        </p:txBody>
      </p:sp>
      <p:sp>
        <p:nvSpPr>
          <p:cNvPr id="12290" name="Text Box 2"/>
          <p:cNvSpPr txBox="1">
            <a:spLocks noChangeArrowheads="1"/>
          </p:cNvSpPr>
          <p:nvPr/>
        </p:nvSpPr>
        <p:spPr bwMode="auto">
          <a:xfrm>
            <a:off x="684213" y="476250"/>
            <a:ext cx="8013700" cy="1371600"/>
          </a:xfrm>
          <a:prstGeom prst="rect">
            <a:avLst/>
          </a:prstGeom>
          <a:noFill/>
          <a:ln w="9360">
            <a:solidFill>
              <a:srgbClr val="9999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3200"/>
              <a:t>Orientar el progreso tecnológico hacia la promoción del Desarrollo Humano</a:t>
            </a:r>
          </a:p>
        </p:txBody>
      </p:sp>
      <p:graphicFrame>
        <p:nvGraphicFramePr>
          <p:cNvPr id="12291" name="Group 3"/>
          <p:cNvGraphicFramePr>
            <a:graphicFrameLocks noGrp="1"/>
          </p:cNvGraphicFramePr>
          <p:nvPr/>
        </p:nvGraphicFramePr>
        <p:xfrm>
          <a:off x="755650" y="1989138"/>
          <a:ext cx="7777163" cy="1190625"/>
        </p:xfrm>
        <a:graphic>
          <a:graphicData uri="http://schemas.openxmlformats.org/drawingml/2006/table">
            <a:tbl>
              <a:tblPr/>
              <a:tblGrid>
                <a:gridCol w="2047875"/>
                <a:gridCol w="5729288"/>
              </a:tblGrid>
              <a:tr h="1190625">
                <a:tc>
                  <a:txBody>
                    <a:bodyPr/>
                    <a:lstStyle>
                      <a:lvl1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charset="0"/>
                          <a:cs typeface="Arial Unicode MS" charset="0"/>
                        </a:defRPr>
                      </a:lvl1pPr>
                      <a:lvl2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charset="0"/>
                          <a:cs typeface="Arial Unicode MS" charset="0"/>
                        </a:defRPr>
                      </a:lvl2pPr>
                      <a:lvl3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cs typeface="Arial Unicode MS" charset="0"/>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Unicode MS" charset="0"/>
                        </a:defRPr>
                      </a:lvl4pPr>
                      <a:lvl5pPr eaLnBrk="0" hangingPunct="0">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5pPr>
                      <a:lvl6pPr marL="25146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6pPr>
                      <a:lvl7pPr marL="29718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7pPr>
                      <a:lvl8pPr marL="34290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8pPr>
                      <a:lvl9pPr marL="38862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9pPr>
                    </a:lstStyle>
                    <a:p>
                      <a:pPr marL="0" marR="0" lvl="0" indent="0" algn="l" defTabSz="449263" rtl="0" eaLnBrk="1" fontAlgn="base" latinLnBrk="0" hangingPunct="1">
                        <a:lnSpc>
                          <a:spcPct val="93000"/>
                        </a:lnSpc>
                        <a:spcBef>
                          <a:spcPts val="60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2400" b="1" i="0" u="none" strike="noStrike" cap="none" normalizeH="0" baseline="0" smtClean="0">
                          <a:ln>
                            <a:noFill/>
                          </a:ln>
                          <a:solidFill>
                            <a:srgbClr val="000000"/>
                          </a:solidFill>
                          <a:effectLst/>
                          <a:latin typeface="Arial" charset="0"/>
                          <a:cs typeface="Arial Unicode MS" charset="0"/>
                        </a:rPr>
                        <a:t>PNUD, 1998</a:t>
                      </a:r>
                    </a:p>
                  </a:txBody>
                  <a:tcPr marL="90000" marR="90000" marT="67968" marB="46800" horzOverflow="overflow">
                    <a:lnL w="12600" cap="flat" cmpd="sng" algn="ctr">
                      <a:solidFill>
                        <a:srgbClr val="CC3300"/>
                      </a:solidFill>
                      <a:prstDash val="solid"/>
                      <a:round/>
                      <a:headEnd type="none" w="med" len="med"/>
                      <a:tailEnd type="none" w="med" len="med"/>
                    </a:lnL>
                    <a:lnR w="12600" cap="flat" cmpd="sng" algn="ctr">
                      <a:solidFill>
                        <a:srgbClr val="CC3300"/>
                      </a:solidFill>
                      <a:prstDash val="solid"/>
                      <a:round/>
                      <a:headEnd type="none" w="med" len="med"/>
                      <a:tailEnd type="none" w="med" len="med"/>
                    </a:lnR>
                    <a:lnT w="12600" cap="flat" cmpd="sng" algn="ctr">
                      <a:solidFill>
                        <a:srgbClr val="CC3300"/>
                      </a:solidFill>
                      <a:prstDash val="solid"/>
                      <a:round/>
                      <a:headEnd type="none" w="med" len="med"/>
                      <a:tailEnd type="none" w="med" len="med"/>
                    </a:lnT>
                    <a:lnB w="12600" cap="flat" cmpd="sng" algn="ctr">
                      <a:solidFill>
                        <a:srgbClr val="CC3300"/>
                      </a:solidFill>
                      <a:prstDash val="solid"/>
                      <a:round/>
                      <a:headEnd type="none" w="med" len="med"/>
                      <a:tailEnd type="none" w="med" len="med"/>
                    </a:lnB>
                    <a:lnTlToBr>
                      <a:noFill/>
                    </a:lnTlToBr>
                    <a:lnBlToTr>
                      <a:noFill/>
                    </a:lnBlToTr>
                    <a:solidFill>
                      <a:srgbClr val="FFDE9D"/>
                    </a:solidFill>
                  </a:tcPr>
                </a:tc>
                <a:tc>
                  <a:txBody>
                    <a:bodyPr/>
                    <a:lstStyle>
                      <a:lvl1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charset="0"/>
                          <a:cs typeface="Arial Unicode MS" charset="0"/>
                        </a:defRPr>
                      </a:lvl1pPr>
                      <a:lvl2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charset="0"/>
                          <a:cs typeface="Arial Unicode MS" charset="0"/>
                        </a:defRPr>
                      </a:lvl2pPr>
                      <a:lvl3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cs typeface="Arial Unicode MS" charset="0"/>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Unicode MS" charset="0"/>
                        </a:defRPr>
                      </a:lvl4pPr>
                      <a:lvl5pPr eaLnBrk="0" hangingPunct="0">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5pPr>
                      <a:lvl6pPr marL="25146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6pPr>
                      <a:lvl7pPr marL="29718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7pPr>
                      <a:lvl8pPr marL="34290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8pPr>
                      <a:lvl9pPr marL="38862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9pPr>
                    </a:lstStyle>
                    <a:p>
                      <a:pPr marL="0" marR="0" lvl="0" indent="0" algn="l" defTabSz="449263" rtl="0" eaLnBrk="1" fontAlgn="base" latinLnBrk="0" hangingPunct="1">
                        <a:lnSpc>
                          <a:spcPct val="93000"/>
                        </a:lnSpc>
                        <a:spcBef>
                          <a:spcPts val="60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2400" b="1" i="0" u="none" strike="noStrike" cap="none" normalizeH="0" baseline="0" smtClean="0">
                          <a:ln>
                            <a:noFill/>
                          </a:ln>
                          <a:solidFill>
                            <a:srgbClr val="000000"/>
                          </a:solidFill>
                          <a:effectLst/>
                          <a:latin typeface="Arial" charset="0"/>
                          <a:cs typeface="Arial Unicode MS" charset="0"/>
                        </a:rPr>
                        <a:t>"Existe una particular necesidad de tecnologías que satisfagan las necesidades de los pobres"</a:t>
                      </a:r>
                    </a:p>
                  </a:txBody>
                  <a:tcPr marL="90000" marR="90000" marT="67968" marB="46800" horzOverflow="overflow">
                    <a:lnL w="12600" cap="flat" cmpd="sng" algn="ctr">
                      <a:solidFill>
                        <a:srgbClr val="CC3300"/>
                      </a:solidFill>
                      <a:prstDash val="solid"/>
                      <a:round/>
                      <a:headEnd type="none" w="med" len="med"/>
                      <a:tailEnd type="none" w="med" len="med"/>
                    </a:lnL>
                    <a:lnR w="12600" cap="flat" cmpd="sng" algn="ctr">
                      <a:solidFill>
                        <a:srgbClr val="CC3300"/>
                      </a:solidFill>
                      <a:prstDash val="solid"/>
                      <a:round/>
                      <a:headEnd type="none" w="med" len="med"/>
                      <a:tailEnd type="none" w="med" len="med"/>
                    </a:lnR>
                    <a:lnT w="12600" cap="flat" cmpd="sng" algn="ctr">
                      <a:solidFill>
                        <a:srgbClr val="CC3300"/>
                      </a:solidFill>
                      <a:prstDash val="solid"/>
                      <a:round/>
                      <a:headEnd type="none" w="med" len="med"/>
                      <a:tailEnd type="none" w="med" len="med"/>
                    </a:lnT>
                    <a:lnB w="12600" cap="flat" cmpd="sng" algn="ctr">
                      <a:solidFill>
                        <a:srgbClr val="CC3300"/>
                      </a:solidFill>
                      <a:prstDash val="solid"/>
                      <a:round/>
                      <a:headEnd type="none" w="med" len="med"/>
                      <a:tailEnd type="none" w="med" len="med"/>
                    </a:lnB>
                    <a:lnTlToBr>
                      <a:noFill/>
                    </a:lnTlToBr>
                    <a:lnBlToTr>
                      <a:noFill/>
                    </a:lnBlToTr>
                    <a:noFill/>
                  </a:tcPr>
                </a:tc>
              </a:tr>
            </a:tbl>
          </a:graphicData>
        </a:graphic>
      </p:graphicFrame>
      <p:sp>
        <p:nvSpPr>
          <p:cNvPr id="12301" name="Text Box 13"/>
          <p:cNvSpPr txBox="1">
            <a:spLocks noChangeArrowheads="1"/>
          </p:cNvSpPr>
          <p:nvPr/>
        </p:nvSpPr>
        <p:spPr bwMode="auto">
          <a:xfrm>
            <a:off x="684213" y="4868863"/>
            <a:ext cx="8002587" cy="158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1pPr>
            <a:lvl2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9pPr>
          </a:lstStyle>
          <a:p>
            <a:pPr>
              <a:spcBef>
                <a:spcPts val="700"/>
              </a:spcBef>
              <a:buClr>
                <a:srgbClr val="9999FF"/>
              </a:buClr>
              <a:buSzPct val="75000"/>
              <a:buFont typeface="Wingdings" charset="2"/>
              <a:buChar char=""/>
            </a:pPr>
            <a:r>
              <a:rPr lang="es-ES" altLang="ca-ES" sz="2800"/>
              <a:t>necesidad de replantearse el papel del factor tecnológico en función del objetivo de favorecer e impulsar el desarrollo humano </a:t>
            </a:r>
          </a:p>
        </p:txBody>
      </p:sp>
      <p:graphicFrame>
        <p:nvGraphicFramePr>
          <p:cNvPr id="12302" name="Group 14"/>
          <p:cNvGraphicFramePr>
            <a:graphicFrameLocks noGrp="1"/>
          </p:cNvGraphicFramePr>
          <p:nvPr/>
        </p:nvGraphicFramePr>
        <p:xfrm>
          <a:off x="755650" y="3500438"/>
          <a:ext cx="7777163" cy="825500"/>
        </p:xfrm>
        <a:graphic>
          <a:graphicData uri="http://schemas.openxmlformats.org/drawingml/2006/table">
            <a:tbl>
              <a:tblPr/>
              <a:tblGrid>
                <a:gridCol w="2047875"/>
                <a:gridCol w="5729288"/>
              </a:tblGrid>
              <a:tr h="825500">
                <a:tc>
                  <a:txBody>
                    <a:bodyPr/>
                    <a:lstStyle>
                      <a:lvl1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charset="0"/>
                          <a:cs typeface="Arial Unicode MS" charset="0"/>
                        </a:defRPr>
                      </a:lvl1pPr>
                      <a:lvl2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charset="0"/>
                          <a:cs typeface="Arial Unicode MS" charset="0"/>
                        </a:defRPr>
                      </a:lvl2pPr>
                      <a:lvl3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cs typeface="Arial Unicode MS" charset="0"/>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Unicode MS" charset="0"/>
                        </a:defRPr>
                      </a:lvl4pPr>
                      <a:lvl5pPr eaLnBrk="0" hangingPunct="0">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5pPr>
                      <a:lvl6pPr marL="25146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6pPr>
                      <a:lvl7pPr marL="29718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7pPr>
                      <a:lvl8pPr marL="34290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8pPr>
                      <a:lvl9pPr marL="38862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9pPr>
                    </a:lstStyle>
                    <a:p>
                      <a:pPr marL="0" marR="0" lvl="0" indent="0" algn="l" defTabSz="449263" rtl="0" eaLnBrk="1" fontAlgn="base" latinLnBrk="0" hangingPunct="1">
                        <a:lnSpc>
                          <a:spcPct val="93000"/>
                        </a:lnSpc>
                        <a:spcBef>
                          <a:spcPts val="60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2400" b="1" i="0" u="none" strike="noStrike" cap="none" normalizeH="0" baseline="0" smtClean="0">
                          <a:ln>
                            <a:noFill/>
                          </a:ln>
                          <a:solidFill>
                            <a:srgbClr val="000000"/>
                          </a:solidFill>
                          <a:effectLst/>
                          <a:latin typeface="Arial" charset="0"/>
                          <a:cs typeface="Arial Unicode MS" charset="0"/>
                        </a:rPr>
                        <a:t>PNUD, 2001</a:t>
                      </a:r>
                    </a:p>
                  </a:txBody>
                  <a:tcPr marL="90000" marR="90000" marT="67968" marB="46800" horzOverflow="overflow">
                    <a:lnL w="12600" cap="flat" cmpd="sng" algn="ctr">
                      <a:solidFill>
                        <a:srgbClr val="CC3300"/>
                      </a:solidFill>
                      <a:prstDash val="solid"/>
                      <a:round/>
                      <a:headEnd type="none" w="med" len="med"/>
                      <a:tailEnd type="none" w="med" len="med"/>
                    </a:lnL>
                    <a:lnR w="12600" cap="flat" cmpd="sng" algn="ctr">
                      <a:solidFill>
                        <a:srgbClr val="CC3300"/>
                      </a:solidFill>
                      <a:prstDash val="solid"/>
                      <a:round/>
                      <a:headEnd type="none" w="med" len="med"/>
                      <a:tailEnd type="none" w="med" len="med"/>
                    </a:lnR>
                    <a:lnT w="12600" cap="flat" cmpd="sng" algn="ctr">
                      <a:solidFill>
                        <a:srgbClr val="CC3300"/>
                      </a:solidFill>
                      <a:prstDash val="solid"/>
                      <a:round/>
                      <a:headEnd type="none" w="med" len="med"/>
                      <a:tailEnd type="none" w="med" len="med"/>
                    </a:lnT>
                    <a:lnB w="12600" cap="flat" cmpd="sng" algn="ctr">
                      <a:solidFill>
                        <a:srgbClr val="CC3300"/>
                      </a:solidFill>
                      <a:prstDash val="solid"/>
                      <a:round/>
                      <a:headEnd type="none" w="med" len="med"/>
                      <a:tailEnd type="none" w="med" len="med"/>
                    </a:lnB>
                    <a:lnTlToBr>
                      <a:noFill/>
                    </a:lnTlToBr>
                    <a:lnBlToTr>
                      <a:noFill/>
                    </a:lnBlToTr>
                    <a:solidFill>
                      <a:srgbClr val="FFDE9D"/>
                    </a:solidFill>
                  </a:tcPr>
                </a:tc>
                <a:tc>
                  <a:txBody>
                    <a:bodyPr/>
                    <a:lstStyle>
                      <a:lvl1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charset="0"/>
                          <a:cs typeface="Arial Unicode MS" charset="0"/>
                        </a:defRPr>
                      </a:lvl1pPr>
                      <a:lvl2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charset="0"/>
                          <a:cs typeface="Arial Unicode MS" charset="0"/>
                        </a:defRPr>
                      </a:lvl2pPr>
                      <a:lvl3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cs typeface="Arial Unicode MS" charset="0"/>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Unicode MS" charset="0"/>
                        </a:defRPr>
                      </a:lvl4pPr>
                      <a:lvl5pPr eaLnBrk="0" hangingPunct="0">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5pPr>
                      <a:lvl6pPr marL="25146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6pPr>
                      <a:lvl7pPr marL="29718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7pPr>
                      <a:lvl8pPr marL="34290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8pPr>
                      <a:lvl9pPr marL="38862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9pPr>
                    </a:lstStyle>
                    <a:p>
                      <a:pPr marL="0" marR="0" lvl="0" indent="0" algn="l" defTabSz="449263" rtl="0" eaLnBrk="1" fontAlgn="base" latinLnBrk="0" hangingPunct="1">
                        <a:lnSpc>
                          <a:spcPct val="93000"/>
                        </a:lnSpc>
                        <a:spcBef>
                          <a:spcPts val="60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2400" b="1" i="0" u="none" strike="noStrike" cap="none" normalizeH="0" baseline="0" smtClean="0">
                          <a:ln>
                            <a:noFill/>
                          </a:ln>
                          <a:solidFill>
                            <a:srgbClr val="000000"/>
                          </a:solidFill>
                          <a:effectLst/>
                          <a:latin typeface="Arial" charset="0"/>
                          <a:cs typeface="Arial Unicode MS" charset="0"/>
                        </a:rPr>
                        <a:t>“Poner el adelanto tecnológico al servicio del desarrollo humano”</a:t>
                      </a:r>
                    </a:p>
                  </a:txBody>
                  <a:tcPr marL="90000" marR="90000" marT="67968" marB="46800" horzOverflow="overflow">
                    <a:lnL w="12600" cap="flat" cmpd="sng" algn="ctr">
                      <a:solidFill>
                        <a:srgbClr val="CC3300"/>
                      </a:solidFill>
                      <a:prstDash val="solid"/>
                      <a:round/>
                      <a:headEnd type="none" w="med" len="med"/>
                      <a:tailEnd type="none" w="med" len="med"/>
                    </a:lnL>
                    <a:lnR w="12600" cap="flat" cmpd="sng" algn="ctr">
                      <a:solidFill>
                        <a:srgbClr val="CC3300"/>
                      </a:solidFill>
                      <a:prstDash val="solid"/>
                      <a:round/>
                      <a:headEnd type="none" w="med" len="med"/>
                      <a:tailEnd type="none" w="med" len="med"/>
                    </a:lnR>
                    <a:lnT w="12600" cap="flat" cmpd="sng" algn="ctr">
                      <a:solidFill>
                        <a:srgbClr val="CC3300"/>
                      </a:solidFill>
                      <a:prstDash val="solid"/>
                      <a:round/>
                      <a:headEnd type="none" w="med" len="med"/>
                      <a:tailEnd type="none" w="med" len="med"/>
                    </a:lnT>
                    <a:lnB w="12600" cap="flat" cmpd="sng" algn="ctr">
                      <a:solidFill>
                        <a:srgbClr val="CC33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9519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5061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1"/>
          <p:cNvSpPr txBox="1">
            <a:spLocks noChangeArrowheads="1"/>
          </p:cNvSpPr>
          <p:nvPr/>
        </p:nvSpPr>
        <p:spPr bwMode="auto">
          <a:xfrm>
            <a:off x="2971800" y="1828800"/>
            <a:ext cx="6019800" cy="220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3800"/>
              <a:t>Poner el adelanto tecnológico al servicio del desarrollo humano</a:t>
            </a:r>
          </a:p>
        </p:txBody>
      </p:sp>
      <p:sp>
        <p:nvSpPr>
          <p:cNvPr id="15362" name="Text Box 2"/>
          <p:cNvSpPr txBox="1">
            <a:spLocks noChangeArrowheads="1"/>
          </p:cNvSpPr>
          <p:nvPr/>
        </p:nvSpPr>
        <p:spPr bwMode="auto">
          <a:xfrm>
            <a:off x="2971800" y="4267200"/>
            <a:ext cx="6019800" cy="175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spcBef>
                <a:spcPts val="550"/>
              </a:spcBef>
            </a:pPr>
            <a:r>
              <a:rPr lang="es-ES" altLang="ca-ES" sz="2200"/>
              <a:t>¿Cómo?</a:t>
            </a:r>
          </a:p>
          <a:p>
            <a:pPr algn="r">
              <a:spcBef>
                <a:spcPts val="550"/>
              </a:spcBef>
            </a:pPr>
            <a:r>
              <a:rPr lang="es-ES" altLang="ca-ES" sz="2200"/>
              <a:t>Métodos y herramientas</a:t>
            </a:r>
          </a:p>
        </p:txBody>
      </p:sp>
    </p:spTree>
  </p:cSld>
  <p:clrMapOvr>
    <a:masterClrMapping/>
  </p:clrMapOvr>
  <p:transition/>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1"/>
          <p:cNvSpPr txBox="1">
            <a:spLocks noChangeArrowheads="1"/>
          </p:cNvSpPr>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403C7088-27B4-410C-8906-31EFE185D77A}" type="slidenum">
              <a:rPr lang="es-ES" altLang="ca-ES" sz="1200">
                <a:solidFill>
                  <a:srgbClr val="9999FF"/>
                </a:solidFill>
                <a:latin typeface="Arial Black" pitchFamily="32" charset="0"/>
              </a:rPr>
              <a:pPr algn="r"/>
              <a:t>13</a:t>
            </a:fld>
            <a:endParaRPr lang="es-ES" altLang="ca-ES" sz="1200">
              <a:solidFill>
                <a:srgbClr val="9999FF"/>
              </a:solidFill>
              <a:latin typeface="Arial Black" pitchFamily="32" charset="0"/>
            </a:endParaRPr>
          </a:p>
        </p:txBody>
      </p:sp>
      <p:sp>
        <p:nvSpPr>
          <p:cNvPr id="16386" name="Text Box 2"/>
          <p:cNvSpPr txBox="1">
            <a:spLocks noChangeArrowheads="1"/>
          </p:cNvSpPr>
          <p:nvPr/>
        </p:nvSpPr>
        <p:spPr bwMode="auto">
          <a:xfrm>
            <a:off x="684213" y="476250"/>
            <a:ext cx="8013700" cy="1371600"/>
          </a:xfrm>
          <a:prstGeom prst="rect">
            <a:avLst/>
          </a:prstGeom>
          <a:noFill/>
          <a:ln w="9360">
            <a:solidFill>
              <a:srgbClr val="9999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3200"/>
              <a:t>Tecnologías apropiadas</a:t>
            </a:r>
            <a:br>
              <a:rPr lang="es-ES" altLang="ca-ES" sz="3200"/>
            </a:br>
            <a:r>
              <a:rPr lang="es-ES" altLang="ca-ES" sz="2400"/>
              <a:t>una evolución en el concepto de tecnología</a:t>
            </a:r>
          </a:p>
        </p:txBody>
      </p:sp>
      <p:sp>
        <p:nvSpPr>
          <p:cNvPr id="16387" name="Text Box 3"/>
          <p:cNvSpPr txBox="1">
            <a:spLocks noChangeArrowheads="1"/>
          </p:cNvSpPr>
          <p:nvPr/>
        </p:nvSpPr>
        <p:spPr bwMode="auto">
          <a:xfrm>
            <a:off x="684213" y="1981200"/>
            <a:ext cx="2109787" cy="3886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569913" algn="l"/>
                <a:tab pos="1484313" algn="l"/>
                <a:tab pos="2398713" algn="l"/>
                <a:tab pos="3313113" algn="l"/>
                <a:tab pos="4227513" algn="l"/>
                <a:tab pos="5141913" algn="l"/>
                <a:tab pos="6056313" algn="l"/>
                <a:tab pos="6970713" algn="l"/>
                <a:tab pos="7885113" algn="l"/>
                <a:tab pos="8799513" algn="l"/>
                <a:tab pos="9713913" algn="l"/>
              </a:tabLst>
              <a:defRPr b="1">
                <a:solidFill>
                  <a:srgbClr val="000000"/>
                </a:solidFill>
                <a:latin typeface="Arial" charset="0"/>
                <a:cs typeface="Arial Unicode MS" charset="0"/>
              </a:defRPr>
            </a:lvl1pPr>
            <a:lvl2pPr>
              <a:tabLst>
                <a:tab pos="569913" algn="l"/>
                <a:tab pos="1484313" algn="l"/>
                <a:tab pos="2398713" algn="l"/>
                <a:tab pos="3313113" algn="l"/>
                <a:tab pos="4227513" algn="l"/>
                <a:tab pos="5141913" algn="l"/>
                <a:tab pos="6056313" algn="l"/>
                <a:tab pos="6970713" algn="l"/>
                <a:tab pos="7885113" algn="l"/>
                <a:tab pos="8799513" algn="l"/>
                <a:tab pos="9713913" algn="l"/>
              </a:tabLst>
              <a:defRPr b="1">
                <a:solidFill>
                  <a:srgbClr val="000000"/>
                </a:solidFill>
                <a:latin typeface="Arial" charset="0"/>
                <a:cs typeface="Arial Unicode MS" charset="0"/>
              </a:defRPr>
            </a:lvl2pPr>
            <a:lvl3pPr>
              <a:tabLst>
                <a:tab pos="569913" algn="l"/>
                <a:tab pos="1484313" algn="l"/>
                <a:tab pos="2398713" algn="l"/>
                <a:tab pos="3313113" algn="l"/>
                <a:tab pos="4227513" algn="l"/>
                <a:tab pos="5141913" algn="l"/>
                <a:tab pos="6056313" algn="l"/>
                <a:tab pos="6970713" algn="l"/>
                <a:tab pos="7885113" algn="l"/>
                <a:tab pos="8799513" algn="l"/>
                <a:tab pos="9713913" algn="l"/>
              </a:tabLst>
              <a:defRPr b="1">
                <a:solidFill>
                  <a:srgbClr val="000000"/>
                </a:solidFill>
                <a:latin typeface="Arial" charset="0"/>
                <a:cs typeface="Arial Unicode MS" charset="0"/>
              </a:defRPr>
            </a:lvl3pPr>
            <a:lvl4pPr>
              <a:tabLst>
                <a:tab pos="569913" algn="l"/>
                <a:tab pos="1484313" algn="l"/>
                <a:tab pos="2398713" algn="l"/>
                <a:tab pos="3313113" algn="l"/>
                <a:tab pos="4227513" algn="l"/>
                <a:tab pos="5141913" algn="l"/>
                <a:tab pos="6056313" algn="l"/>
                <a:tab pos="6970713" algn="l"/>
                <a:tab pos="7885113" algn="l"/>
                <a:tab pos="8799513" algn="l"/>
                <a:tab pos="9713913" algn="l"/>
              </a:tabLst>
              <a:defRPr b="1">
                <a:solidFill>
                  <a:srgbClr val="000000"/>
                </a:solidFill>
                <a:latin typeface="Arial" charset="0"/>
                <a:cs typeface="Arial Unicode MS" charset="0"/>
              </a:defRPr>
            </a:lvl4pPr>
            <a:lvl5pPr>
              <a:tabLst>
                <a:tab pos="569913" algn="l"/>
                <a:tab pos="1484313" algn="l"/>
                <a:tab pos="2398713" algn="l"/>
                <a:tab pos="3313113" algn="l"/>
                <a:tab pos="4227513" algn="l"/>
                <a:tab pos="5141913" algn="l"/>
                <a:tab pos="6056313" algn="l"/>
                <a:tab pos="6970713" algn="l"/>
                <a:tab pos="7885113" algn="l"/>
                <a:tab pos="8799513" algn="l"/>
                <a:tab pos="9713913"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569913" algn="l"/>
                <a:tab pos="1484313" algn="l"/>
                <a:tab pos="2398713" algn="l"/>
                <a:tab pos="3313113" algn="l"/>
                <a:tab pos="4227513" algn="l"/>
                <a:tab pos="5141913" algn="l"/>
                <a:tab pos="6056313" algn="l"/>
                <a:tab pos="6970713" algn="l"/>
                <a:tab pos="7885113" algn="l"/>
                <a:tab pos="8799513" algn="l"/>
                <a:tab pos="9713913"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569913" algn="l"/>
                <a:tab pos="1484313" algn="l"/>
                <a:tab pos="2398713" algn="l"/>
                <a:tab pos="3313113" algn="l"/>
                <a:tab pos="4227513" algn="l"/>
                <a:tab pos="5141913" algn="l"/>
                <a:tab pos="6056313" algn="l"/>
                <a:tab pos="6970713" algn="l"/>
                <a:tab pos="7885113" algn="l"/>
                <a:tab pos="8799513" algn="l"/>
                <a:tab pos="9713913"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569913" algn="l"/>
                <a:tab pos="1484313" algn="l"/>
                <a:tab pos="2398713" algn="l"/>
                <a:tab pos="3313113" algn="l"/>
                <a:tab pos="4227513" algn="l"/>
                <a:tab pos="5141913" algn="l"/>
                <a:tab pos="6056313" algn="l"/>
                <a:tab pos="6970713" algn="l"/>
                <a:tab pos="7885113" algn="l"/>
                <a:tab pos="8799513" algn="l"/>
                <a:tab pos="9713913"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569913" algn="l"/>
                <a:tab pos="1484313" algn="l"/>
                <a:tab pos="2398713" algn="l"/>
                <a:tab pos="3313113" algn="l"/>
                <a:tab pos="4227513" algn="l"/>
                <a:tab pos="5141913" algn="l"/>
                <a:tab pos="6056313" algn="l"/>
                <a:tab pos="6970713" algn="l"/>
                <a:tab pos="7885113" algn="l"/>
                <a:tab pos="8799513" algn="l"/>
                <a:tab pos="9713913" algn="l"/>
              </a:tabLst>
              <a:defRPr b="1">
                <a:solidFill>
                  <a:srgbClr val="000000"/>
                </a:solidFill>
                <a:latin typeface="Arial" charset="0"/>
                <a:cs typeface="Arial Unicode MS" charset="0"/>
              </a:defRPr>
            </a:lvl9pPr>
          </a:lstStyle>
          <a:p>
            <a:pPr>
              <a:spcBef>
                <a:spcPts val="500"/>
              </a:spcBef>
            </a:pPr>
            <a:r>
              <a:rPr lang="es-ES" altLang="ca-ES" sz="2000"/>
              <a:t>’60: impactos y fracasos de proyectos de desarrollo debidos a la </a:t>
            </a:r>
            <a:r>
              <a:rPr lang="es-ES" altLang="ca-ES" sz="2000" b="0"/>
              <a:t>implantación en países del sur de soluciones tecnológicas occidentales</a:t>
            </a:r>
          </a:p>
        </p:txBody>
      </p:sp>
      <p:pic>
        <p:nvPicPr>
          <p:cNvPr id="163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625" y="1981200"/>
            <a:ext cx="3492500" cy="43481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8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313" y="1981200"/>
            <a:ext cx="2619375" cy="36671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9321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 Box 1"/>
          <p:cNvSpPr txBox="1">
            <a:spLocks noChangeArrowheads="1"/>
          </p:cNvSpPr>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36A3F230-70ED-481E-B425-E1E1437E3BB5}" type="slidenum">
              <a:rPr lang="es-ES" altLang="ca-ES" sz="1200">
                <a:solidFill>
                  <a:srgbClr val="9999FF"/>
                </a:solidFill>
                <a:latin typeface="Arial Black" pitchFamily="32" charset="0"/>
              </a:rPr>
              <a:pPr algn="r"/>
              <a:t>15</a:t>
            </a:fld>
            <a:endParaRPr lang="es-ES" altLang="ca-ES" sz="1200">
              <a:solidFill>
                <a:srgbClr val="9999FF"/>
              </a:solidFill>
              <a:latin typeface="Arial Black" pitchFamily="32" charset="0"/>
            </a:endParaRPr>
          </a:p>
        </p:txBody>
      </p:sp>
      <p:sp>
        <p:nvSpPr>
          <p:cNvPr id="18434" name="Text Box 2"/>
          <p:cNvSpPr txBox="1">
            <a:spLocks noChangeArrowheads="1"/>
          </p:cNvSpPr>
          <p:nvPr/>
        </p:nvSpPr>
        <p:spPr bwMode="auto">
          <a:xfrm>
            <a:off x="684213" y="476250"/>
            <a:ext cx="8013700" cy="1371600"/>
          </a:xfrm>
          <a:prstGeom prst="rect">
            <a:avLst/>
          </a:prstGeom>
          <a:noFill/>
          <a:ln w="9360">
            <a:solidFill>
              <a:srgbClr val="9999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3200"/>
              <a:t>Tecnologías apropiadas</a:t>
            </a:r>
            <a:br>
              <a:rPr lang="es-ES" altLang="ca-ES" sz="3200"/>
            </a:br>
            <a:r>
              <a:rPr lang="es-ES" altLang="ca-ES" sz="2400"/>
              <a:t>una solución apropiada depende del lugar y del momento</a:t>
            </a:r>
          </a:p>
        </p:txBody>
      </p:sp>
      <p:sp>
        <p:nvSpPr>
          <p:cNvPr id="18435" name="Text Box 3"/>
          <p:cNvSpPr txBox="1">
            <a:spLocks noChangeArrowheads="1"/>
          </p:cNvSpPr>
          <p:nvPr/>
        </p:nvSpPr>
        <p:spPr bwMode="auto">
          <a:xfrm>
            <a:off x="684213" y="1989138"/>
            <a:ext cx="7138987" cy="4471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1pPr>
            <a:lvl2pPr marL="741363" indent="-284163">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9pPr>
          </a:lstStyle>
          <a:p>
            <a:pPr>
              <a:lnSpc>
                <a:spcPct val="80000"/>
              </a:lnSpc>
              <a:spcBef>
                <a:spcPts val="500"/>
              </a:spcBef>
              <a:buClr>
                <a:srgbClr val="9999FF"/>
              </a:buClr>
              <a:buSzPct val="75000"/>
              <a:buFont typeface="Wingdings" charset="2"/>
              <a:buChar char=""/>
            </a:pPr>
            <a:r>
              <a:rPr lang="es-ES" altLang="ca-ES" sz="2000" b="0"/>
              <a:t>Respeto a las tradiciones locales</a:t>
            </a:r>
            <a:r>
              <a:rPr lang="es-ES" altLang="ca-ES" sz="2000"/>
              <a:t> técnicas y culturales.</a:t>
            </a:r>
          </a:p>
          <a:p>
            <a:pPr>
              <a:lnSpc>
                <a:spcPct val="80000"/>
              </a:lnSpc>
              <a:spcBef>
                <a:spcPts val="500"/>
              </a:spcBef>
              <a:buClr>
                <a:srgbClr val="9999FF"/>
              </a:buClr>
              <a:buSzPct val="75000"/>
              <a:buFont typeface="Wingdings" charset="2"/>
              <a:buChar char=""/>
            </a:pPr>
            <a:r>
              <a:rPr lang="es-ES" altLang="ca-ES" sz="2000" b="0"/>
              <a:t>Sostenibilidad medioambiental</a:t>
            </a:r>
            <a:r>
              <a:rPr lang="es-ES" altLang="ca-ES" sz="2000"/>
              <a:t>. </a:t>
            </a:r>
          </a:p>
          <a:p>
            <a:pPr>
              <a:lnSpc>
                <a:spcPct val="80000"/>
              </a:lnSpc>
              <a:spcBef>
                <a:spcPts val="500"/>
              </a:spcBef>
              <a:buClr>
                <a:srgbClr val="9999FF"/>
              </a:buClr>
              <a:buSzPct val="75000"/>
              <a:buFont typeface="Wingdings" charset="2"/>
              <a:buChar char=""/>
            </a:pPr>
            <a:r>
              <a:rPr lang="es-ES" altLang="ca-ES" sz="2000" b="0"/>
              <a:t>Sostenibilidad social</a:t>
            </a:r>
            <a:r>
              <a:rPr lang="es-ES" altLang="ca-ES" sz="2000"/>
              <a:t>. </a:t>
            </a:r>
          </a:p>
          <a:p>
            <a:pPr lvl="1">
              <a:lnSpc>
                <a:spcPct val="80000"/>
              </a:lnSpc>
              <a:spcBef>
                <a:spcPts val="450"/>
              </a:spcBef>
              <a:buClr>
                <a:srgbClr val="9999CC"/>
              </a:buClr>
              <a:buSzPct val="80000"/>
              <a:buFont typeface="Wingdings" charset="2"/>
              <a:buChar char=""/>
            </a:pPr>
            <a:r>
              <a:rPr lang="es-ES" altLang="ca-ES"/>
              <a:t>mantenimiento de la tecnología por parte de la comunidad receptora. </a:t>
            </a:r>
          </a:p>
          <a:p>
            <a:pPr lvl="2">
              <a:lnSpc>
                <a:spcPct val="80000"/>
              </a:lnSpc>
              <a:spcBef>
                <a:spcPts val="400"/>
              </a:spcBef>
              <a:buSzPct val="65000"/>
              <a:buFont typeface="Wingdings" charset="2"/>
              <a:buChar char=""/>
            </a:pPr>
            <a:r>
              <a:rPr lang="es-ES" altLang="ca-ES" sz="1600"/>
              <a:t>aspectos materiales (disponibilidad de piezas de recambio) </a:t>
            </a:r>
          </a:p>
          <a:p>
            <a:pPr lvl="2">
              <a:lnSpc>
                <a:spcPct val="80000"/>
              </a:lnSpc>
              <a:spcBef>
                <a:spcPts val="400"/>
              </a:spcBef>
              <a:buSzPct val="65000"/>
              <a:buFont typeface="Wingdings" charset="2"/>
              <a:buChar char=""/>
            </a:pPr>
            <a:r>
              <a:rPr lang="es-ES" altLang="ca-ES" sz="1600"/>
              <a:t>conocimientos necesarios (formación y capacitación en tecnologías).</a:t>
            </a:r>
          </a:p>
          <a:p>
            <a:pPr>
              <a:lnSpc>
                <a:spcPct val="80000"/>
              </a:lnSpc>
              <a:spcBef>
                <a:spcPts val="500"/>
              </a:spcBef>
              <a:buClr>
                <a:srgbClr val="9999FF"/>
              </a:buClr>
              <a:buSzPct val="75000"/>
              <a:buFont typeface="Wingdings" charset="2"/>
              <a:buChar char=""/>
            </a:pPr>
            <a:r>
              <a:rPr lang="es-ES" altLang="ca-ES" sz="2000" b="0"/>
              <a:t>Fomento de las capacidades endógenas</a:t>
            </a:r>
            <a:r>
              <a:rPr lang="es-ES" altLang="ca-ES" sz="2000"/>
              <a:t> de las comunidades</a:t>
            </a:r>
          </a:p>
          <a:p>
            <a:pPr lvl="1">
              <a:lnSpc>
                <a:spcPct val="80000"/>
              </a:lnSpc>
              <a:spcBef>
                <a:spcPts val="450"/>
              </a:spcBef>
              <a:buClr>
                <a:srgbClr val="9999CC"/>
              </a:buClr>
              <a:buSzPct val="80000"/>
              <a:buFont typeface="Wingdings" charset="2"/>
              <a:buChar char=""/>
            </a:pPr>
            <a:r>
              <a:rPr lang="es-ES" altLang="ca-ES"/>
              <a:t>a través de su participación en todas las fases de la aplicación de la tecnología.</a:t>
            </a:r>
          </a:p>
          <a:p>
            <a:pPr>
              <a:lnSpc>
                <a:spcPct val="80000"/>
              </a:lnSpc>
              <a:spcBef>
                <a:spcPts val="500"/>
              </a:spcBef>
              <a:buClr>
                <a:srgbClr val="9999FF"/>
              </a:buClr>
              <a:buSzPct val="75000"/>
              <a:buFont typeface="Wingdings" charset="2"/>
              <a:buChar char=""/>
            </a:pPr>
            <a:r>
              <a:rPr lang="es-ES" altLang="ca-ES" sz="2000"/>
              <a:t>Impulso del </a:t>
            </a:r>
            <a:r>
              <a:rPr lang="es-ES" altLang="ca-ES" sz="2000" b="0"/>
              <a:t>aumento en los ingresos</a:t>
            </a:r>
            <a:r>
              <a:rPr lang="es-ES" altLang="ca-ES" sz="2000"/>
              <a:t> de los beneficiarios (en caso de un proyecto productivo) o una mejora de sus oportunidades de aumentarlos (en el caso de las infraestructuras).</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ext Box 1"/>
          <p:cNvSpPr txBox="1">
            <a:spLocks noChangeArrowheads="1"/>
          </p:cNvSpPr>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79B8F938-8B33-412F-95EE-D7FC8BE3BF75}" type="slidenum">
              <a:rPr lang="es-ES" altLang="ca-ES" sz="1200">
                <a:solidFill>
                  <a:srgbClr val="9999FF"/>
                </a:solidFill>
                <a:latin typeface="Arial Black" pitchFamily="32" charset="0"/>
              </a:rPr>
              <a:pPr algn="r"/>
              <a:t>16</a:t>
            </a:fld>
            <a:endParaRPr lang="es-ES" altLang="ca-ES" sz="1200">
              <a:solidFill>
                <a:srgbClr val="9999FF"/>
              </a:solidFill>
              <a:latin typeface="Arial Black" pitchFamily="32" charset="0"/>
            </a:endParaRPr>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2133600"/>
            <a:ext cx="5761038" cy="42926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459" name="Text Box 3"/>
          <p:cNvSpPr txBox="1">
            <a:spLocks noChangeArrowheads="1"/>
          </p:cNvSpPr>
          <p:nvPr/>
        </p:nvSpPr>
        <p:spPr bwMode="auto">
          <a:xfrm>
            <a:off x="684213" y="476250"/>
            <a:ext cx="8013700" cy="1371600"/>
          </a:xfrm>
          <a:prstGeom prst="rect">
            <a:avLst/>
          </a:prstGeom>
          <a:noFill/>
          <a:ln w="9360">
            <a:solidFill>
              <a:srgbClr val="9999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3200"/>
              <a:t>Tecnologías apropiadas</a:t>
            </a:r>
            <a:br>
              <a:rPr lang="es-ES" altLang="ca-ES" sz="3200"/>
            </a:br>
            <a:r>
              <a:rPr lang="es-ES" altLang="ca-ES" sz="2400"/>
              <a:t>¿un concepto en crisis?</a:t>
            </a:r>
          </a:p>
        </p:txBody>
      </p:sp>
      <p:sp>
        <p:nvSpPr>
          <p:cNvPr id="19460" name="Text Box 4"/>
          <p:cNvSpPr txBox="1">
            <a:spLocks noChangeArrowheads="1"/>
          </p:cNvSpPr>
          <p:nvPr/>
        </p:nvSpPr>
        <p:spPr bwMode="auto">
          <a:xfrm>
            <a:off x="5724525" y="2636838"/>
            <a:ext cx="2951163" cy="2159000"/>
          </a:xfrm>
          <a:prstGeom prst="rect">
            <a:avLst/>
          </a:prstGeom>
          <a:solidFill>
            <a:srgbClr val="FFDE9D"/>
          </a:solidFill>
          <a:ln w="9360">
            <a:solidFill>
              <a:srgbClr val="FF99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1pPr>
            <a:lvl2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9pPr>
          </a:lstStyle>
          <a:p>
            <a:pPr>
              <a:spcBef>
                <a:spcPts val="500"/>
              </a:spcBef>
              <a:buClr>
                <a:srgbClr val="9999FF"/>
              </a:buClr>
              <a:buSzPct val="75000"/>
              <a:buFont typeface="Wingdings" charset="2"/>
              <a:buChar char=""/>
            </a:pPr>
            <a:r>
              <a:rPr lang="es-ES" altLang="ca-ES" sz="2000"/>
              <a:t>Tecnología ¿propia o apropiable?</a:t>
            </a:r>
          </a:p>
          <a:p>
            <a:pPr>
              <a:spcBef>
                <a:spcPts val="500"/>
              </a:spcBef>
              <a:buClr>
                <a:srgbClr val="9999FF"/>
              </a:buClr>
              <a:buSzPct val="75000"/>
              <a:buFont typeface="Wingdings" charset="2"/>
              <a:buChar char=""/>
            </a:pPr>
            <a:r>
              <a:rPr lang="es-ES" altLang="ca-ES" sz="2000"/>
              <a:t>¿Respetuosa con la tradición y la cultura o inducir cambios sociales?</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 Box 1"/>
          <p:cNvSpPr txBox="1">
            <a:spLocks noChangeArrowheads="1"/>
          </p:cNvSpPr>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E8735BDE-A1F5-43DD-8A2C-B97D5F549662}" type="slidenum">
              <a:rPr lang="es-ES" altLang="ca-ES" sz="1200">
                <a:solidFill>
                  <a:srgbClr val="9999FF"/>
                </a:solidFill>
                <a:latin typeface="Arial Black" pitchFamily="32" charset="0"/>
              </a:rPr>
              <a:pPr algn="r"/>
              <a:t>17</a:t>
            </a:fld>
            <a:endParaRPr lang="es-ES" altLang="ca-ES" sz="1200">
              <a:solidFill>
                <a:srgbClr val="9999FF"/>
              </a:solidFill>
              <a:latin typeface="Arial Black" pitchFamily="32" charset="0"/>
            </a:endParaRPr>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81200"/>
            <a:ext cx="5627688" cy="41830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483" name="Text Box 3"/>
          <p:cNvSpPr txBox="1">
            <a:spLocks noChangeArrowheads="1"/>
          </p:cNvSpPr>
          <p:nvPr/>
        </p:nvSpPr>
        <p:spPr bwMode="auto">
          <a:xfrm>
            <a:off x="684213" y="476250"/>
            <a:ext cx="8013700" cy="1371600"/>
          </a:xfrm>
          <a:prstGeom prst="rect">
            <a:avLst/>
          </a:prstGeom>
          <a:noFill/>
          <a:ln w="9360">
            <a:solidFill>
              <a:srgbClr val="9999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2800"/>
              <a:t>Tecnología para el Desarrollo Humano</a:t>
            </a:r>
            <a:br>
              <a:rPr lang="es-ES" altLang="ca-ES" sz="2800"/>
            </a:br>
            <a:r>
              <a:rPr lang="es-ES" altLang="ca-ES"/>
              <a:t>poner la tecnología al servicio del Desarrollo Humano </a:t>
            </a:r>
            <a:br>
              <a:rPr lang="es-ES" altLang="ca-ES"/>
            </a:br>
            <a:r>
              <a:rPr lang="es-ES" altLang="ca-ES"/>
              <a:t>de las comunidades más desfavorecidas </a:t>
            </a:r>
            <a:br>
              <a:rPr lang="es-ES" altLang="ca-ES"/>
            </a:br>
            <a:r>
              <a:rPr lang="es-ES" altLang="ca-ES"/>
              <a:t>desde un enfoque basado en la participación y el aprendizaje (ISF)</a:t>
            </a:r>
          </a:p>
        </p:txBody>
      </p:sp>
      <p:sp>
        <p:nvSpPr>
          <p:cNvPr id="20484" name="Text Box 4"/>
          <p:cNvSpPr txBox="1">
            <a:spLocks noChangeArrowheads="1"/>
          </p:cNvSpPr>
          <p:nvPr/>
        </p:nvSpPr>
        <p:spPr bwMode="auto">
          <a:xfrm>
            <a:off x="5940425" y="1981200"/>
            <a:ext cx="3024188" cy="4705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1pPr>
            <a:lvl2pPr marL="741363" indent="-284163">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9pPr>
          </a:lstStyle>
          <a:p>
            <a:pPr>
              <a:lnSpc>
                <a:spcPct val="80000"/>
              </a:lnSpc>
              <a:spcBef>
                <a:spcPts val="350"/>
              </a:spcBef>
              <a:buClr>
                <a:srgbClr val="9999FF"/>
              </a:buClr>
              <a:buSzPct val="75000"/>
              <a:buFont typeface="Wingdings" charset="2"/>
              <a:buChar char=""/>
            </a:pPr>
            <a:r>
              <a:rPr lang="es-ES" altLang="ca-ES" sz="1400" b="0"/>
              <a:t>APROXIMACIÓN INSTRUMENTAL</a:t>
            </a:r>
          </a:p>
          <a:p>
            <a:pPr>
              <a:lnSpc>
                <a:spcPct val="80000"/>
              </a:lnSpc>
              <a:spcBef>
                <a:spcPts val="350"/>
              </a:spcBef>
              <a:buClr>
                <a:srgbClr val="9999FF"/>
              </a:buClr>
              <a:buSzPct val="75000"/>
              <a:buFont typeface="Wingdings" charset="2"/>
              <a:buChar char=""/>
            </a:pPr>
            <a:r>
              <a:rPr lang="es-ES" altLang="ca-ES" sz="1400" b="0"/>
              <a:t>Tecnologías que permiten cubrir los derechos y servicios básicos con equidad </a:t>
            </a:r>
          </a:p>
          <a:p>
            <a:pPr lvl="1">
              <a:lnSpc>
                <a:spcPct val="80000"/>
              </a:lnSpc>
              <a:spcBef>
                <a:spcPts val="300"/>
              </a:spcBef>
              <a:buClr>
                <a:srgbClr val="9999CC"/>
              </a:buClr>
              <a:buSzPct val="80000"/>
              <a:buFont typeface="Wingdings" charset="2"/>
              <a:buChar char=""/>
            </a:pPr>
            <a:r>
              <a:rPr lang="es-ES" altLang="ca-ES" sz="1200"/>
              <a:t>(vinculables a la </a:t>
            </a:r>
            <a:r>
              <a:rPr lang="es-ES" altLang="ca-ES" sz="1200" b="0"/>
              <a:t>esperanza de vida</a:t>
            </a:r>
            <a:r>
              <a:rPr lang="es-ES" altLang="ca-ES" sz="1200"/>
              <a:t>).</a:t>
            </a:r>
          </a:p>
          <a:p>
            <a:pPr>
              <a:lnSpc>
                <a:spcPct val="80000"/>
              </a:lnSpc>
              <a:spcBef>
                <a:spcPts val="350"/>
              </a:spcBef>
              <a:buClr>
                <a:srgbClr val="9999FF"/>
              </a:buClr>
              <a:buSzPct val="75000"/>
              <a:buFont typeface="Wingdings" charset="2"/>
              <a:buChar char=""/>
            </a:pPr>
            <a:r>
              <a:rPr lang="es-ES" altLang="ca-ES" sz="1400" b="0"/>
              <a:t>Tecnologías que permiten asegurar las posibilidades de producción y participación social</a:t>
            </a:r>
          </a:p>
          <a:p>
            <a:pPr lvl="1">
              <a:lnSpc>
                <a:spcPct val="80000"/>
              </a:lnSpc>
              <a:spcBef>
                <a:spcPts val="300"/>
              </a:spcBef>
              <a:buClr>
                <a:srgbClr val="9999CC"/>
              </a:buClr>
              <a:buSzPct val="80000"/>
              <a:buFont typeface="Wingdings" charset="2"/>
              <a:buChar char=""/>
            </a:pPr>
            <a:r>
              <a:rPr lang="es-ES" altLang="ca-ES" sz="1200"/>
              <a:t>(vinculables al </a:t>
            </a:r>
            <a:r>
              <a:rPr lang="es-ES" altLang="ca-ES" sz="1200" b="0"/>
              <a:t>acceso a recursos</a:t>
            </a:r>
            <a:r>
              <a:rPr lang="es-ES" altLang="ca-ES" sz="1200"/>
              <a:t>, entendidos éstos como medios para desarrollar una vida digna)</a:t>
            </a:r>
          </a:p>
          <a:p>
            <a:pPr>
              <a:lnSpc>
                <a:spcPct val="80000"/>
              </a:lnSpc>
              <a:spcBef>
                <a:spcPts val="350"/>
              </a:spcBef>
              <a:buClr>
                <a:srgbClr val="9999FF"/>
              </a:buClr>
              <a:buSzPct val="75000"/>
              <a:buFont typeface="Wingdings" charset="2"/>
              <a:buChar char=""/>
            </a:pPr>
            <a:r>
              <a:rPr lang="es-ES" altLang="ca-ES" sz="1400" b="0"/>
              <a:t>Tecnologías que facilitan la sostenibilidad y la autonomía </a:t>
            </a:r>
          </a:p>
          <a:p>
            <a:pPr lvl="1">
              <a:lnSpc>
                <a:spcPct val="80000"/>
              </a:lnSpc>
              <a:spcBef>
                <a:spcPts val="300"/>
              </a:spcBef>
              <a:buClr>
                <a:srgbClr val="9999CC"/>
              </a:buClr>
              <a:buSzPct val="80000"/>
              <a:buFont typeface="Wingdings" charset="2"/>
              <a:buChar char=""/>
            </a:pPr>
            <a:r>
              <a:rPr lang="es-ES" altLang="ca-ES" sz="1200"/>
              <a:t>(vinculables al aumento de la </a:t>
            </a:r>
            <a:r>
              <a:rPr lang="es-ES" altLang="ca-ES" sz="1200" b="0"/>
              <a:t>educación</a:t>
            </a:r>
            <a:r>
              <a:rPr lang="es-ES" altLang="ca-ES" sz="1200"/>
              <a:t>, y entendida ésta como aumento en la capacidad de gestión de conocimientos sobre el medio físico, social, cultural, tecnológico...).</a:t>
            </a:r>
          </a:p>
          <a:p>
            <a:pPr>
              <a:lnSpc>
                <a:spcPct val="80000"/>
              </a:lnSpc>
              <a:spcBef>
                <a:spcPts val="350"/>
              </a:spcBef>
              <a:buClr>
                <a:srgbClr val="9999FF"/>
              </a:buClr>
              <a:buSzPct val="75000"/>
              <a:buFont typeface="Wingdings" charset="2"/>
              <a:buNone/>
            </a:pPr>
            <a:endParaRPr lang="es-ES" altLang="ca-ES" sz="1400"/>
          </a:p>
          <a:p>
            <a:pPr>
              <a:lnSpc>
                <a:spcPct val="80000"/>
              </a:lnSpc>
              <a:spcBef>
                <a:spcPts val="350"/>
              </a:spcBef>
              <a:buClr>
                <a:srgbClr val="9999FF"/>
              </a:buClr>
              <a:buSzPct val="75000"/>
              <a:buFont typeface="Wingdings" charset="2"/>
              <a:buNone/>
            </a:pPr>
            <a:endParaRPr lang="es-ES" altLang="ca-ES" sz="1400"/>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 Box 1"/>
          <p:cNvSpPr txBox="1">
            <a:spLocks noChangeArrowheads="1"/>
          </p:cNvSpPr>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EBB0C8CC-F429-4F40-8639-93891D5BD0A5}" type="slidenum">
              <a:rPr lang="es-ES" altLang="ca-ES" sz="1200">
                <a:solidFill>
                  <a:srgbClr val="9999FF"/>
                </a:solidFill>
                <a:latin typeface="Arial Black" pitchFamily="32" charset="0"/>
              </a:rPr>
              <a:pPr algn="r"/>
              <a:t>18</a:t>
            </a:fld>
            <a:endParaRPr lang="es-ES" altLang="ca-ES" sz="1200">
              <a:solidFill>
                <a:srgbClr val="9999FF"/>
              </a:solidFill>
              <a:latin typeface="Arial Black" pitchFamily="32" charset="0"/>
            </a:endParaRPr>
          </a:p>
        </p:txBody>
      </p:sp>
      <p:sp>
        <p:nvSpPr>
          <p:cNvPr id="21506" name="Text Box 2"/>
          <p:cNvSpPr txBox="1">
            <a:spLocks noChangeArrowheads="1"/>
          </p:cNvSpPr>
          <p:nvPr/>
        </p:nvSpPr>
        <p:spPr bwMode="auto">
          <a:xfrm>
            <a:off x="684213" y="476250"/>
            <a:ext cx="8013700" cy="1371600"/>
          </a:xfrm>
          <a:prstGeom prst="rect">
            <a:avLst/>
          </a:prstGeom>
          <a:noFill/>
          <a:ln w="9360">
            <a:solidFill>
              <a:srgbClr val="9999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3200"/>
              <a:t>Conclusiones</a:t>
            </a:r>
          </a:p>
        </p:txBody>
      </p:sp>
      <p:sp>
        <p:nvSpPr>
          <p:cNvPr id="21507" name="Text Box 3"/>
          <p:cNvSpPr txBox="1">
            <a:spLocks noChangeArrowheads="1"/>
          </p:cNvSpPr>
          <p:nvPr/>
        </p:nvSpPr>
        <p:spPr bwMode="auto">
          <a:xfrm>
            <a:off x="684213" y="1981200"/>
            <a:ext cx="3021012" cy="406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1pPr>
            <a:lvl2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9pPr>
          </a:lstStyle>
          <a:p>
            <a:pPr>
              <a:lnSpc>
                <a:spcPct val="80000"/>
              </a:lnSpc>
              <a:spcBef>
                <a:spcPts val="500"/>
              </a:spcBef>
              <a:buClr>
                <a:srgbClr val="9999FF"/>
              </a:buClr>
              <a:buSzPct val="75000"/>
              <a:buFont typeface="Wingdings" charset="2"/>
              <a:buChar char=""/>
            </a:pPr>
            <a:r>
              <a:rPr lang="es-ES" altLang="ca-ES" sz="2000"/>
              <a:t>la tecnología se pone al servicio del desarrollo </a:t>
            </a:r>
          </a:p>
          <a:p>
            <a:pPr>
              <a:lnSpc>
                <a:spcPct val="80000"/>
              </a:lnSpc>
              <a:spcBef>
                <a:spcPts val="500"/>
              </a:spcBef>
              <a:buClr>
                <a:srgbClr val="9999FF"/>
              </a:buClr>
              <a:buSzPct val="75000"/>
              <a:buFont typeface="Wingdings" charset="2"/>
              <a:buChar char=""/>
            </a:pPr>
            <a:r>
              <a:rPr lang="es-ES" altLang="ca-ES" sz="2000"/>
              <a:t>desde un enfoque de derechos; </a:t>
            </a:r>
          </a:p>
          <a:p>
            <a:pPr>
              <a:lnSpc>
                <a:spcPct val="80000"/>
              </a:lnSpc>
              <a:spcBef>
                <a:spcPts val="500"/>
              </a:spcBef>
              <a:buClr>
                <a:srgbClr val="9999FF"/>
              </a:buClr>
              <a:buSzPct val="75000"/>
              <a:buFont typeface="Wingdings" charset="2"/>
              <a:buChar char=""/>
            </a:pPr>
            <a:r>
              <a:rPr lang="es-ES" altLang="ca-ES" sz="2000"/>
              <a:t>con el fin garantizar el acceso universal a los servicios básicos </a:t>
            </a:r>
          </a:p>
          <a:p>
            <a:pPr>
              <a:lnSpc>
                <a:spcPct val="80000"/>
              </a:lnSpc>
              <a:spcBef>
                <a:spcPts val="500"/>
              </a:spcBef>
              <a:buClr>
                <a:srgbClr val="9999FF"/>
              </a:buClr>
              <a:buSzPct val="75000"/>
              <a:buFont typeface="Wingdings" charset="2"/>
              <a:buChar char=""/>
            </a:pPr>
            <a:r>
              <a:rPr lang="es-ES" altLang="ca-ES" sz="2000"/>
              <a:t>que posibilitan la vida digna de todos, </a:t>
            </a:r>
          </a:p>
          <a:p>
            <a:pPr>
              <a:lnSpc>
                <a:spcPct val="80000"/>
              </a:lnSpc>
              <a:spcBef>
                <a:spcPts val="500"/>
              </a:spcBef>
              <a:buClr>
                <a:srgbClr val="9999FF"/>
              </a:buClr>
              <a:buSzPct val="75000"/>
              <a:buFont typeface="Wingdings" charset="2"/>
              <a:buChar char=""/>
            </a:pPr>
            <a:r>
              <a:rPr lang="es-ES" altLang="ca-ES" sz="2000"/>
              <a:t>en calidad de ciudadanos de una misma sociedad globalizada. </a:t>
            </a:r>
          </a:p>
          <a:p>
            <a:pPr>
              <a:lnSpc>
                <a:spcPct val="80000"/>
              </a:lnSpc>
              <a:spcBef>
                <a:spcPts val="500"/>
              </a:spcBef>
              <a:buClr>
                <a:srgbClr val="9999FF"/>
              </a:buClr>
              <a:buSzPct val="75000"/>
              <a:buFont typeface="Wingdings" charset="2"/>
              <a:buNone/>
            </a:pPr>
            <a:endParaRPr lang="es-ES" altLang="ca-ES" sz="2000"/>
          </a:p>
        </p:txBody>
      </p:sp>
      <p:pic>
        <p:nvPicPr>
          <p:cNvPr id="215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1981200"/>
            <a:ext cx="2665412" cy="19192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50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8988" y="2565400"/>
            <a:ext cx="2736850" cy="20526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51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3938" y="4221163"/>
            <a:ext cx="2665412" cy="19986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51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9950" y="4946650"/>
            <a:ext cx="2736850" cy="18399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withEffect">
                                  <p:stCondLst>
                                    <p:cond delay="0"/>
                                  </p:stCondLst>
                                  <p:childTnLst>
                                    <p:set>
                                      <p:cBhvr additive="repl">
                                        <p:cTn id="6" dur="1" fill="hold">
                                          <p:stCondLst>
                                            <p:cond delay="0"/>
                                          </p:stCondLst>
                                        </p:cTn>
                                        <p:tgtEl>
                                          <p:spTgt spid="215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ext Box 1"/>
          <p:cNvSpPr txBox="1">
            <a:spLocks noChangeArrowheads="1"/>
          </p:cNvSpPr>
          <p:nvPr/>
        </p:nvSpPr>
        <p:spPr bwMode="auto">
          <a:xfrm>
            <a:off x="2971800" y="1828800"/>
            <a:ext cx="6019800" cy="220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3800"/>
              <a:t>Ejemplos de análisis</a:t>
            </a:r>
          </a:p>
        </p:txBody>
      </p:sp>
      <p:sp>
        <p:nvSpPr>
          <p:cNvPr id="22530" name="Text Box 2"/>
          <p:cNvSpPr txBox="1">
            <a:spLocks noChangeArrowheads="1"/>
          </p:cNvSpPr>
          <p:nvPr/>
        </p:nvSpPr>
        <p:spPr bwMode="auto">
          <a:xfrm>
            <a:off x="2971800" y="4267200"/>
            <a:ext cx="6019800" cy="175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spcBef>
                <a:spcPts val="550"/>
              </a:spcBef>
            </a:pPr>
            <a:r>
              <a:rPr lang="es-ES" altLang="ca-ES" sz="2200"/>
              <a:t>¿Cómo analizar si la herramienta es la adecuada?</a:t>
            </a:r>
          </a:p>
          <a:p>
            <a:pPr algn="r">
              <a:spcBef>
                <a:spcPts val="550"/>
              </a:spcBef>
            </a:pPr>
            <a:r>
              <a:rPr lang="es-ES" altLang="ca-ES" sz="2200"/>
              <a:t>Si las soluciones tecnológicas son pertinentes y apropiadas</a:t>
            </a:r>
          </a:p>
        </p:txBody>
      </p:sp>
    </p:spTree>
  </p:cSld>
  <p:clrMapOvr>
    <a:masterClrMapping/>
  </p:clrMapOvr>
  <p:transition/>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3" name="Text Box 1"/>
          <p:cNvSpPr txBox="1">
            <a:spLocks noChangeArrowheads="1"/>
          </p:cNvSpPr>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ABD27079-C1B3-4E8A-81CC-439CD894D426}" type="slidenum">
              <a:rPr lang="es-ES" altLang="ca-ES" sz="1200">
                <a:solidFill>
                  <a:srgbClr val="9999FF"/>
                </a:solidFill>
                <a:latin typeface="Arial Black" pitchFamily="32" charset="0"/>
              </a:rPr>
              <a:pPr algn="r"/>
              <a:t>20</a:t>
            </a:fld>
            <a:endParaRPr lang="es-ES" altLang="ca-ES" sz="1200">
              <a:solidFill>
                <a:srgbClr val="9999FF"/>
              </a:solidFill>
              <a:latin typeface="Arial Black" pitchFamily="32" charset="0"/>
            </a:endParaRPr>
          </a:p>
        </p:txBody>
      </p:sp>
      <p:sp>
        <p:nvSpPr>
          <p:cNvPr id="23554" name="Rectangle 2"/>
          <p:cNvSpPr>
            <a:spLocks noChangeArrowheads="1"/>
          </p:cNvSpPr>
          <p:nvPr/>
        </p:nvSpPr>
        <p:spPr bwMode="auto">
          <a:xfrm>
            <a:off x="0" y="1203325"/>
            <a:ext cx="9144000" cy="1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graphicFrame>
        <p:nvGraphicFramePr>
          <p:cNvPr id="23555" name="Group 3"/>
          <p:cNvGraphicFramePr>
            <a:graphicFrameLocks noGrp="1"/>
          </p:cNvGraphicFramePr>
          <p:nvPr/>
        </p:nvGraphicFramePr>
        <p:xfrm>
          <a:off x="0" y="0"/>
          <a:ext cx="9145588" cy="6873875"/>
        </p:xfrm>
        <a:graphic>
          <a:graphicData uri="http://schemas.openxmlformats.org/drawingml/2006/table">
            <a:tbl>
              <a:tblPr/>
              <a:tblGrid>
                <a:gridCol w="1408113"/>
                <a:gridCol w="3327400"/>
                <a:gridCol w="4410075"/>
              </a:tblGrid>
              <a:tr h="460375">
                <a:tc>
                  <a:txBody>
                    <a:bodyPr/>
                    <a:lstStyle/>
                    <a:p>
                      <a:endParaRPr lang="ca-ES"/>
                    </a:p>
                  </a:txBody>
                  <a:tcPr anchor="ctr" horzOverflow="overflow">
                    <a:lnL w="9360" cap="flat" cmpd="sng" algn="ctr">
                      <a:solidFill>
                        <a:srgbClr val="000000"/>
                      </a:solidFill>
                      <a:prstDash val="solid"/>
                      <a:round/>
                      <a:headEnd type="none" w="med" len="med"/>
                      <a:tailEnd type="none" w="med" len="med"/>
                    </a:lnL>
                    <a:lnR w="936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9360" cap="flat" cmpd="sng" algn="ctr">
                      <a:solidFill>
                        <a:srgbClr val="000000"/>
                      </a:solidFill>
                      <a:prstDash val="solid"/>
                      <a:round/>
                      <a:headEnd type="none" w="med" len="med"/>
                      <a:tailEnd type="none" w="med" len="med"/>
                    </a:lnB>
                    <a:lnTlToBr>
                      <a:noFill/>
                    </a:lnTlToBr>
                    <a:lnBlToTr>
                      <a:noFill/>
                    </a:lnBlToTr>
                    <a:solidFill>
                      <a:srgbClr val="D9D9D9"/>
                    </a:solidFill>
                  </a:tcPr>
                </a:tc>
                <a:tc gridSpan="2">
                  <a:txBody>
                    <a:bodyPr/>
                    <a:lstStyle>
                      <a:lvl1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charset="0"/>
                          <a:cs typeface="Arial Unicode MS" charset="0"/>
                        </a:defRPr>
                      </a:lvl1pPr>
                      <a:lvl2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charset="0"/>
                          <a:cs typeface="Arial Unicode MS" charset="0"/>
                        </a:defRPr>
                      </a:lvl2pPr>
                      <a:lvl3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cs typeface="Arial Unicode MS" charset="0"/>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Unicode MS" charset="0"/>
                        </a:defRPr>
                      </a:lvl4pPr>
                      <a:lvl5pPr eaLnBrk="0" hangingPunct="0">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5pPr>
                      <a:lvl6pPr marL="25146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6pPr>
                      <a:lvl7pPr marL="29718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7pPr>
                      <a:lvl8pPr marL="34290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8pPr>
                      <a:lvl9pPr marL="38862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9p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800" b="1" i="0" u="none" strike="noStrike" cap="none" normalizeH="0" baseline="0" smtClean="0">
                          <a:ln>
                            <a:noFill/>
                          </a:ln>
                          <a:solidFill>
                            <a:srgbClr val="000000"/>
                          </a:solidFill>
                          <a:effectLst/>
                          <a:latin typeface="Arial" charset="0"/>
                          <a:cs typeface="Times New Roman" pitchFamily="16" charset="0"/>
                        </a:rPr>
                        <a:t>Criterio de Sostenibilidad</a:t>
                      </a:r>
                    </a:p>
                  </a:txBody>
                  <a:tcPr marL="90000" marR="90000" marT="62676" marB="46800" horzOverflow="overflow">
                    <a:lnL w="9360" cap="flat" cmpd="sng" algn="ctr">
                      <a:solidFill>
                        <a:srgbClr val="000000"/>
                      </a:solidFill>
                      <a:prstDash val="solid"/>
                      <a:round/>
                      <a:headEnd type="none" w="med" len="med"/>
                      <a:tailEnd type="none" w="med" len="med"/>
                    </a:lnL>
                    <a:lnR w="936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9360" cap="flat" cmpd="sng" algn="ctr">
                      <a:solidFill>
                        <a:srgbClr val="000000"/>
                      </a:solidFill>
                      <a:prstDash val="solid"/>
                      <a:round/>
                      <a:headEnd type="none" w="med" len="med"/>
                      <a:tailEnd type="none" w="med" len="med"/>
                    </a:lnB>
                    <a:lnTlToBr>
                      <a:noFill/>
                    </a:lnTlToBr>
                    <a:lnBlToTr>
                      <a:noFill/>
                    </a:lnBlToTr>
                    <a:solidFill>
                      <a:srgbClr val="D9D9D9"/>
                    </a:solidFill>
                  </a:tcPr>
                </a:tc>
                <a:tc hMerge="1">
                  <a:txBody>
                    <a:bodyPr/>
                    <a:lstStyle/>
                    <a:p>
                      <a:endParaRPr lang="ca-ES"/>
                    </a:p>
                  </a:txBody>
                  <a:tcPr/>
                </a:tc>
              </a:tr>
              <a:tr h="520700">
                <a:tc>
                  <a:txBody>
                    <a:bodyPr/>
                    <a:lstStyle>
                      <a:lvl1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charset="0"/>
                          <a:cs typeface="Arial Unicode MS" charset="0"/>
                        </a:defRPr>
                      </a:lvl1pPr>
                      <a:lvl2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charset="0"/>
                          <a:cs typeface="Arial Unicode MS" charset="0"/>
                        </a:defRPr>
                      </a:lvl2pPr>
                      <a:lvl3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cs typeface="Arial Unicode MS" charset="0"/>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Unicode MS" charset="0"/>
                        </a:defRPr>
                      </a:lvl4pPr>
                      <a:lvl5pPr eaLnBrk="0" hangingPunct="0">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5pPr>
                      <a:lvl6pPr marL="25146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6pPr>
                      <a:lvl7pPr marL="29718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7pPr>
                      <a:lvl8pPr marL="34290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8pPr>
                      <a:lvl9pPr marL="38862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9pPr>
                    </a:lstStyle>
                    <a:p>
                      <a:pPr marL="0" marR="0" lvl="0" indent="0" algn="just"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600" b="1" i="0" u="none" strike="noStrike" cap="none" normalizeH="0" baseline="0" smtClean="0">
                          <a:ln>
                            <a:noFill/>
                          </a:ln>
                          <a:solidFill>
                            <a:srgbClr val="000000"/>
                          </a:solidFill>
                          <a:effectLst/>
                          <a:latin typeface="Arial" charset="0"/>
                          <a:cs typeface="Times New Roman" pitchFamily="16" charset="0"/>
                        </a:rPr>
                        <a:t>Dimensión</a:t>
                      </a:r>
                    </a:p>
                  </a:txBody>
                  <a:tcPr marL="90000" marR="90000" marT="60912" marB="46800" horzOverflow="overflow">
                    <a:lnL w="9360" cap="flat" cmpd="sng" algn="ctr">
                      <a:solidFill>
                        <a:srgbClr val="000000"/>
                      </a:solidFill>
                      <a:prstDash val="solid"/>
                      <a:round/>
                      <a:headEnd type="none" w="med" len="med"/>
                      <a:tailEnd type="none" w="med" len="med"/>
                    </a:lnL>
                    <a:lnR w="9360" cap="flat" cmpd="sng" algn="ctr">
                      <a:solidFill>
                        <a:srgbClr val="000000"/>
                      </a:solidFill>
                      <a:prstDash val="solid"/>
                      <a:round/>
                      <a:headEnd type="none" w="med" len="med"/>
                      <a:tailEnd type="none" w="med" len="med"/>
                    </a:lnR>
                    <a:lnT w="936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lvl1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charset="0"/>
                          <a:cs typeface="Arial Unicode MS" charset="0"/>
                        </a:defRPr>
                      </a:lvl1pPr>
                      <a:lvl2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charset="0"/>
                          <a:cs typeface="Arial Unicode MS" charset="0"/>
                        </a:defRPr>
                      </a:lvl2pPr>
                      <a:lvl3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cs typeface="Arial Unicode MS" charset="0"/>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Unicode MS" charset="0"/>
                        </a:defRPr>
                      </a:lvl4pPr>
                      <a:lvl5pPr eaLnBrk="0" hangingPunct="0">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5pPr>
                      <a:lvl6pPr marL="25146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6pPr>
                      <a:lvl7pPr marL="29718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7pPr>
                      <a:lvl8pPr marL="34290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8pPr>
                      <a:lvl9pPr marL="38862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9p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400" b="1" i="0" u="none" strike="noStrike" cap="none" normalizeH="0" baseline="0" smtClean="0">
                          <a:ln>
                            <a:noFill/>
                          </a:ln>
                          <a:solidFill>
                            <a:srgbClr val="000000"/>
                          </a:solidFill>
                          <a:effectLst/>
                          <a:latin typeface="Arial" charset="0"/>
                          <a:cs typeface="Times New Roman" pitchFamily="16" charset="0"/>
                        </a:rPr>
                        <a:t>Viabilidad de la tecnología </a:t>
                      </a:r>
                      <a:br>
                        <a:rPr kumimoji="0" lang="es-ES" altLang="ca-ES" sz="1400" b="1" i="0" u="none" strike="noStrike" cap="none" normalizeH="0" baseline="0" smtClean="0">
                          <a:ln>
                            <a:noFill/>
                          </a:ln>
                          <a:solidFill>
                            <a:srgbClr val="000000"/>
                          </a:solidFill>
                          <a:effectLst/>
                          <a:latin typeface="Arial" charset="0"/>
                          <a:cs typeface="Times New Roman" pitchFamily="16" charset="0"/>
                        </a:rPr>
                      </a:br>
                      <a:r>
                        <a:rPr kumimoji="0" lang="es-ES" altLang="ca-ES" sz="1400" b="1" i="0" u="none" strike="noStrike" cap="none" normalizeH="0" baseline="0" smtClean="0">
                          <a:ln>
                            <a:noFill/>
                          </a:ln>
                          <a:solidFill>
                            <a:srgbClr val="000000"/>
                          </a:solidFill>
                          <a:effectLst/>
                          <a:latin typeface="Arial" charset="0"/>
                          <a:cs typeface="Times New Roman" pitchFamily="16" charset="0"/>
                        </a:rPr>
                        <a:t>en el contexto rural</a:t>
                      </a:r>
                    </a:p>
                  </a:txBody>
                  <a:tcPr marL="90000" marR="90000" marT="59147" marB="46800" horzOverflow="overflow">
                    <a:lnL w="9360" cap="flat" cmpd="sng" algn="ctr">
                      <a:solidFill>
                        <a:srgbClr val="000000"/>
                      </a:solidFill>
                      <a:prstDash val="solid"/>
                      <a:round/>
                      <a:headEnd type="none" w="med" len="med"/>
                      <a:tailEnd type="none" w="med" len="med"/>
                    </a:lnL>
                    <a:lnR w="9360" cap="flat" cmpd="sng" algn="ctr">
                      <a:solidFill>
                        <a:srgbClr val="000000"/>
                      </a:solidFill>
                      <a:prstDash val="solid"/>
                      <a:round/>
                      <a:headEnd type="none" w="med" len="med"/>
                      <a:tailEnd type="none" w="med" len="med"/>
                    </a:lnR>
                    <a:lnT w="936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lvl1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charset="0"/>
                          <a:cs typeface="Arial Unicode MS" charset="0"/>
                        </a:defRPr>
                      </a:lvl1pPr>
                      <a:lvl2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charset="0"/>
                          <a:cs typeface="Arial Unicode MS" charset="0"/>
                        </a:defRPr>
                      </a:lvl2pPr>
                      <a:lvl3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cs typeface="Arial Unicode MS" charset="0"/>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Unicode MS" charset="0"/>
                        </a:defRPr>
                      </a:lvl4pPr>
                      <a:lvl5pPr eaLnBrk="0" hangingPunct="0">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5pPr>
                      <a:lvl6pPr marL="25146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6pPr>
                      <a:lvl7pPr marL="29718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7pPr>
                      <a:lvl8pPr marL="34290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8pPr>
                      <a:lvl9pPr marL="38862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9p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400" b="1" i="0" u="none" strike="noStrike" cap="none" normalizeH="0" baseline="0" smtClean="0">
                          <a:ln>
                            <a:noFill/>
                          </a:ln>
                          <a:solidFill>
                            <a:srgbClr val="000000"/>
                          </a:solidFill>
                          <a:effectLst/>
                          <a:latin typeface="Arial" charset="0"/>
                          <a:cs typeface="Times New Roman" pitchFamily="16" charset="0"/>
                        </a:rPr>
                        <a:t>Contribución de la tecnología a la sostenibilidad </a:t>
                      </a:r>
                      <a:br>
                        <a:rPr kumimoji="0" lang="es-ES" altLang="ca-ES" sz="1400" b="1" i="0" u="none" strike="noStrike" cap="none" normalizeH="0" baseline="0" smtClean="0">
                          <a:ln>
                            <a:noFill/>
                          </a:ln>
                          <a:solidFill>
                            <a:srgbClr val="000000"/>
                          </a:solidFill>
                          <a:effectLst/>
                          <a:latin typeface="Arial" charset="0"/>
                          <a:cs typeface="Times New Roman" pitchFamily="16" charset="0"/>
                        </a:rPr>
                      </a:br>
                      <a:r>
                        <a:rPr kumimoji="0" lang="es-ES" altLang="ca-ES" sz="1400" b="1" i="0" u="none" strike="noStrike" cap="none" normalizeH="0" baseline="0" smtClean="0">
                          <a:ln>
                            <a:noFill/>
                          </a:ln>
                          <a:solidFill>
                            <a:srgbClr val="000000"/>
                          </a:solidFill>
                          <a:effectLst/>
                          <a:latin typeface="Arial" charset="0"/>
                          <a:cs typeface="Times New Roman" pitchFamily="16" charset="0"/>
                        </a:rPr>
                        <a:t>de las formas de vida rurales</a:t>
                      </a:r>
                    </a:p>
                  </a:txBody>
                  <a:tcPr marL="90000" marR="90000" marT="59147" marB="46800" horzOverflow="overflow">
                    <a:lnL w="9360" cap="flat" cmpd="sng" algn="ctr">
                      <a:solidFill>
                        <a:srgbClr val="000000"/>
                      </a:solidFill>
                      <a:prstDash val="solid"/>
                      <a:round/>
                      <a:headEnd type="none" w="med" len="med"/>
                      <a:tailEnd type="none" w="med" len="med"/>
                    </a:lnL>
                    <a:lnR w="9360" cap="flat" cmpd="sng" algn="ctr">
                      <a:solidFill>
                        <a:srgbClr val="000000"/>
                      </a:solidFill>
                      <a:prstDash val="solid"/>
                      <a:round/>
                      <a:headEnd type="none" w="med" len="med"/>
                      <a:tailEnd type="none" w="med" len="med"/>
                    </a:lnR>
                    <a:lnT w="936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D9D9D9"/>
                    </a:solidFill>
                  </a:tcPr>
                </a:tc>
              </a:tr>
              <a:tr h="1646238">
                <a:tc>
                  <a:txBody>
                    <a:bodyPr/>
                    <a:lstStyle>
                      <a:lvl1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charset="0"/>
                          <a:cs typeface="Arial Unicode MS" charset="0"/>
                        </a:defRPr>
                      </a:lvl1pPr>
                      <a:lvl2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charset="0"/>
                          <a:cs typeface="Arial Unicode MS" charset="0"/>
                        </a:defRPr>
                      </a:lvl2pPr>
                      <a:lvl3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cs typeface="Arial Unicode MS" charset="0"/>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Unicode MS" charset="0"/>
                        </a:defRPr>
                      </a:lvl4pPr>
                      <a:lvl5pPr eaLnBrk="0" hangingPunct="0">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5pPr>
                      <a:lvl6pPr marL="25146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6pPr>
                      <a:lvl7pPr marL="29718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7pPr>
                      <a:lvl8pPr marL="34290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8pPr>
                      <a:lvl9pPr marL="38862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9pPr>
                    </a:lstStyle>
                    <a:p>
                      <a:pPr marL="0" marR="0" lvl="0" indent="0" algn="l"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400" b="1" i="0" u="none" strike="noStrike" cap="none" normalizeH="0" baseline="0" smtClean="0">
                          <a:ln>
                            <a:noFill/>
                          </a:ln>
                          <a:solidFill>
                            <a:srgbClr val="000000"/>
                          </a:solidFill>
                          <a:effectLst/>
                          <a:latin typeface="Arial" charset="0"/>
                          <a:cs typeface="Times New Roman" pitchFamily="16" charset="0"/>
                        </a:rPr>
                        <a:t>Existencia</a:t>
                      </a:r>
                    </a:p>
                  </a:txBody>
                  <a:tcPr marL="90000" marR="90000" marT="59147" marB="46800" horzOverflow="overflow">
                    <a:lnL w="9360" cap="flat" cmpd="sng" algn="ctr">
                      <a:solidFill>
                        <a:srgbClr val="000000"/>
                      </a:solidFill>
                      <a:prstDash val="solid"/>
                      <a:round/>
                      <a:headEnd type="none" w="med" len="med"/>
                      <a:tailEnd type="none" w="med" len="med"/>
                    </a:lnL>
                    <a:lnR w="936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936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lvl1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charset="0"/>
                          <a:cs typeface="Arial Unicode MS" charset="0"/>
                        </a:defRPr>
                      </a:lvl1pPr>
                      <a:lvl2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charset="0"/>
                          <a:cs typeface="Arial Unicode MS" charset="0"/>
                        </a:defRPr>
                      </a:lvl2pPr>
                      <a:lvl3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cs typeface="Arial Unicode MS" charset="0"/>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Unicode MS" charset="0"/>
                        </a:defRPr>
                      </a:lvl4pPr>
                      <a:lvl5pPr eaLnBrk="0" hangingPunct="0">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5pPr>
                      <a:lvl6pPr marL="25146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6pPr>
                      <a:lvl7pPr marL="29718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7pPr>
                      <a:lvl8pPr marL="34290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8pPr>
                      <a:lvl9pPr marL="38862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9p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800" b="1" i="0" u="none" strike="noStrike" cap="none" normalizeH="0" baseline="0" smtClean="0">
                          <a:ln>
                            <a:noFill/>
                          </a:ln>
                          <a:solidFill>
                            <a:srgbClr val="000000"/>
                          </a:solidFill>
                          <a:effectLst/>
                          <a:latin typeface="Arial" charset="0"/>
                          <a:cs typeface="Times New Roman" pitchFamily="16" charset="0"/>
                        </a:rPr>
                        <a:t>Asequibilidad</a:t>
                      </a:r>
                    </a:p>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400" b="1" i="0" u="none" strike="noStrike" cap="none" normalizeH="0" baseline="0" smtClean="0">
                          <a:ln>
                            <a:noFill/>
                          </a:ln>
                          <a:solidFill>
                            <a:srgbClr val="000000"/>
                          </a:solidFill>
                          <a:effectLst/>
                          <a:latin typeface="Arial" charset="0"/>
                          <a:cs typeface="Times New Roman" pitchFamily="16" charset="0"/>
                        </a:rPr>
                        <a:t>Capacidad de los usuarios finales para pagar por la adquisición de los equipos y/o infraestructuras y para pagar por sus servicios.</a:t>
                      </a:r>
                    </a:p>
                  </a:txBody>
                  <a:tcPr marL="90000" marR="90000" marT="62676" marB="46800" horzOverflow="overflow">
                    <a:lnL w="9360" cap="flat" cmpd="sng" algn="ctr">
                      <a:solidFill>
                        <a:srgbClr val="000000"/>
                      </a:solidFill>
                      <a:prstDash val="solid"/>
                      <a:round/>
                      <a:headEnd type="none" w="med" len="med"/>
                      <a:tailEnd type="none" w="med" len="med"/>
                    </a:lnL>
                    <a:lnR w="936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936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charset="0"/>
                          <a:cs typeface="Arial Unicode MS" charset="0"/>
                        </a:defRPr>
                      </a:lvl1pPr>
                      <a:lvl2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charset="0"/>
                          <a:cs typeface="Arial Unicode MS" charset="0"/>
                        </a:defRPr>
                      </a:lvl2pPr>
                      <a:lvl3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cs typeface="Arial Unicode MS" charset="0"/>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Unicode MS" charset="0"/>
                        </a:defRPr>
                      </a:lvl4pPr>
                      <a:lvl5pPr eaLnBrk="0" hangingPunct="0">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5pPr>
                      <a:lvl6pPr marL="25146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6pPr>
                      <a:lvl7pPr marL="29718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7pPr>
                      <a:lvl8pPr marL="34290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8pPr>
                      <a:lvl9pPr marL="38862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9p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800" b="1" i="0" u="none" strike="noStrike" cap="none" normalizeH="0" baseline="0" smtClean="0">
                          <a:ln>
                            <a:noFill/>
                          </a:ln>
                          <a:solidFill>
                            <a:srgbClr val="000000"/>
                          </a:solidFill>
                          <a:effectLst/>
                          <a:latin typeface="Arial" charset="0"/>
                          <a:cs typeface="Times New Roman" pitchFamily="16" charset="0"/>
                        </a:rPr>
                        <a:t>Sostenibilidad y urgencia</a:t>
                      </a:r>
                    </a:p>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400" b="1" i="0" u="none" strike="noStrike" cap="none" normalizeH="0" baseline="0" smtClean="0">
                          <a:ln>
                            <a:noFill/>
                          </a:ln>
                          <a:solidFill>
                            <a:srgbClr val="000000"/>
                          </a:solidFill>
                          <a:effectLst/>
                          <a:latin typeface="Arial" charset="0"/>
                          <a:cs typeface="Times New Roman" pitchFamily="16" charset="0"/>
                        </a:rPr>
                        <a:t>Capacidad de la nueva tecnología para suplir las necesidades básicas de la población rural. Debe ser capaz de disminuir la presión  generada por las pautas de consumo energético que dificultan los medios de vida y restringen las posibilidades de desarrollo y bienestar local.</a:t>
                      </a:r>
                    </a:p>
                  </a:txBody>
                  <a:tcPr marL="90000" marR="90000" marT="62676" marB="46800" horzOverflow="overflow">
                    <a:lnL w="9360" cap="flat" cmpd="sng" algn="ctr">
                      <a:solidFill>
                        <a:srgbClr val="000000"/>
                      </a:solidFill>
                      <a:prstDash val="solid"/>
                      <a:round/>
                      <a:headEnd type="none" w="med" len="med"/>
                      <a:tailEnd type="none" w="med" len="med"/>
                    </a:lnL>
                    <a:lnR w="9360" cap="flat" cmpd="sng" algn="ctr">
                      <a:solidFill>
                        <a:srgbClr val="000000"/>
                      </a:solidFill>
                      <a:prstDash val="solid"/>
                      <a:round/>
                      <a:headEnd type="none" w="med" len="med"/>
                      <a:tailEnd type="none" w="med" len="med"/>
                    </a:lnR>
                    <a:lnT w="12600" cap="flat" cmpd="sng" algn="ctr">
                      <a:solidFill>
                        <a:srgbClr val="000000"/>
                      </a:solidFill>
                      <a:prstDash val="solid"/>
                      <a:round/>
                      <a:headEnd type="none" w="med" len="med"/>
                      <a:tailEnd type="none" w="med" len="med"/>
                    </a:lnT>
                    <a:lnB w="9360" cap="flat" cmpd="sng" algn="ctr">
                      <a:solidFill>
                        <a:srgbClr val="000000"/>
                      </a:solidFill>
                      <a:prstDash val="solid"/>
                      <a:round/>
                      <a:headEnd type="none" w="med" len="med"/>
                      <a:tailEnd type="none" w="med" len="med"/>
                    </a:lnB>
                    <a:lnTlToBr>
                      <a:noFill/>
                    </a:lnTlToBr>
                    <a:lnBlToTr>
                      <a:noFill/>
                    </a:lnBlToTr>
                    <a:solidFill>
                      <a:srgbClr val="FFFFFF"/>
                    </a:solidFill>
                  </a:tcPr>
                </a:tc>
              </a:tr>
              <a:tr h="1008063">
                <a:tc>
                  <a:txBody>
                    <a:bodyPr/>
                    <a:lstStyle>
                      <a:lvl1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charset="0"/>
                          <a:cs typeface="Arial Unicode MS" charset="0"/>
                        </a:defRPr>
                      </a:lvl1pPr>
                      <a:lvl2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charset="0"/>
                          <a:cs typeface="Arial Unicode MS" charset="0"/>
                        </a:defRPr>
                      </a:lvl2pPr>
                      <a:lvl3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cs typeface="Arial Unicode MS" charset="0"/>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Unicode MS" charset="0"/>
                        </a:defRPr>
                      </a:lvl4pPr>
                      <a:lvl5pPr eaLnBrk="0" hangingPunct="0">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5pPr>
                      <a:lvl6pPr marL="25146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6pPr>
                      <a:lvl7pPr marL="29718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7pPr>
                      <a:lvl8pPr marL="34290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8pPr>
                      <a:lvl9pPr marL="38862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9pPr>
                    </a:lstStyle>
                    <a:p>
                      <a:pPr marL="0" marR="0" lvl="0" indent="0" algn="l"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400" b="1" i="0" u="none" strike="noStrike" cap="none" normalizeH="0" baseline="0" smtClean="0">
                          <a:ln>
                            <a:noFill/>
                          </a:ln>
                          <a:solidFill>
                            <a:srgbClr val="000000"/>
                          </a:solidFill>
                          <a:effectLst/>
                          <a:latin typeface="Arial" charset="0"/>
                          <a:cs typeface="Times New Roman" pitchFamily="16" charset="0"/>
                        </a:rPr>
                        <a:t>Efectividad</a:t>
                      </a:r>
                    </a:p>
                  </a:txBody>
                  <a:tcPr marL="90000" marR="90000" marT="59147" marB="46800" horzOverflow="overflow">
                    <a:lnL w="9360" cap="flat" cmpd="sng" algn="ctr">
                      <a:solidFill>
                        <a:srgbClr val="000000"/>
                      </a:solidFill>
                      <a:prstDash val="solid"/>
                      <a:round/>
                      <a:headEnd type="none" w="med" len="med"/>
                      <a:tailEnd type="none" w="med" len="med"/>
                    </a:lnL>
                    <a:lnR w="9360" cap="flat" cmpd="sng" algn="ctr">
                      <a:solidFill>
                        <a:srgbClr val="000000"/>
                      </a:solidFill>
                      <a:prstDash val="solid"/>
                      <a:round/>
                      <a:headEnd type="none" w="med" len="med"/>
                      <a:tailEnd type="none" w="med" len="med"/>
                    </a:lnR>
                    <a:lnT w="9360" cap="flat" cmpd="sng" algn="ctr">
                      <a:solidFill>
                        <a:srgbClr val="000000"/>
                      </a:solidFill>
                      <a:prstDash val="solid"/>
                      <a:round/>
                      <a:headEnd type="none" w="med" len="med"/>
                      <a:tailEnd type="none" w="med" len="med"/>
                    </a:lnT>
                    <a:lnB w="936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lvl1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charset="0"/>
                          <a:cs typeface="Arial Unicode MS" charset="0"/>
                        </a:defRPr>
                      </a:lvl1pPr>
                      <a:lvl2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charset="0"/>
                          <a:cs typeface="Arial Unicode MS" charset="0"/>
                        </a:defRPr>
                      </a:lvl2pPr>
                      <a:lvl3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cs typeface="Arial Unicode MS" charset="0"/>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Unicode MS" charset="0"/>
                        </a:defRPr>
                      </a:lvl4pPr>
                      <a:lvl5pPr eaLnBrk="0" hangingPunct="0">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5pPr>
                      <a:lvl6pPr marL="25146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6pPr>
                      <a:lvl7pPr marL="29718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7pPr>
                      <a:lvl8pPr marL="34290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8pPr>
                      <a:lvl9pPr marL="38862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9p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800" b="1" i="0" u="none" strike="noStrike" cap="none" normalizeH="0" baseline="0" smtClean="0">
                          <a:ln>
                            <a:noFill/>
                          </a:ln>
                          <a:solidFill>
                            <a:srgbClr val="000000"/>
                          </a:solidFill>
                          <a:effectLst/>
                          <a:latin typeface="Arial" charset="0"/>
                          <a:cs typeface="Times New Roman" pitchFamily="16" charset="0"/>
                        </a:rPr>
                        <a:t>Eficiencia</a:t>
                      </a:r>
                    </a:p>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400" b="1" i="0" u="none" strike="noStrike" cap="none" normalizeH="0" baseline="0" smtClean="0">
                          <a:ln>
                            <a:noFill/>
                          </a:ln>
                          <a:solidFill>
                            <a:srgbClr val="000000"/>
                          </a:solidFill>
                          <a:effectLst/>
                          <a:latin typeface="Arial" charset="0"/>
                          <a:cs typeface="Times New Roman" pitchFamily="16" charset="0"/>
                        </a:rPr>
                        <a:t>Coste de los servicios comparado con el precio de otras alternativas</a:t>
                      </a:r>
                    </a:p>
                  </a:txBody>
                  <a:tcPr marL="90000" marR="90000" marT="62676" marB="46800" horzOverflow="overflow">
                    <a:lnL w="9360" cap="flat" cmpd="sng" algn="ctr">
                      <a:solidFill>
                        <a:srgbClr val="000000"/>
                      </a:solidFill>
                      <a:prstDash val="solid"/>
                      <a:round/>
                      <a:headEnd type="none" w="med" len="med"/>
                      <a:tailEnd type="none" w="med" len="med"/>
                    </a:lnL>
                    <a:lnR w="9360" cap="flat" cmpd="sng" algn="ctr">
                      <a:solidFill>
                        <a:srgbClr val="000000"/>
                      </a:solidFill>
                      <a:prstDash val="solid"/>
                      <a:round/>
                      <a:headEnd type="none" w="med" len="med"/>
                      <a:tailEnd type="none" w="med" len="med"/>
                    </a:lnR>
                    <a:lnT w="9360" cap="flat" cmpd="sng" algn="ctr">
                      <a:solidFill>
                        <a:srgbClr val="000000"/>
                      </a:solidFill>
                      <a:prstDash val="solid"/>
                      <a:round/>
                      <a:headEnd type="none" w="med" len="med"/>
                      <a:tailEnd type="none" w="med" len="med"/>
                    </a:lnT>
                    <a:lnB w="936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charset="0"/>
                          <a:cs typeface="Arial Unicode MS" charset="0"/>
                        </a:defRPr>
                      </a:lvl1pPr>
                      <a:lvl2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charset="0"/>
                          <a:cs typeface="Arial Unicode MS" charset="0"/>
                        </a:defRPr>
                      </a:lvl2pPr>
                      <a:lvl3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cs typeface="Arial Unicode MS" charset="0"/>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Unicode MS" charset="0"/>
                        </a:defRPr>
                      </a:lvl4pPr>
                      <a:lvl5pPr eaLnBrk="0" hangingPunct="0">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5pPr>
                      <a:lvl6pPr marL="25146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6pPr>
                      <a:lvl7pPr marL="29718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7pPr>
                      <a:lvl8pPr marL="34290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8pPr>
                      <a:lvl9pPr marL="38862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9p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800" b="1" i="0" u="none" strike="noStrike" cap="none" normalizeH="0" baseline="0" smtClean="0">
                          <a:ln>
                            <a:noFill/>
                          </a:ln>
                          <a:solidFill>
                            <a:srgbClr val="000000"/>
                          </a:solidFill>
                          <a:effectLst/>
                          <a:latin typeface="Arial" charset="0"/>
                          <a:cs typeface="Times New Roman" pitchFamily="16" charset="0"/>
                        </a:rPr>
                        <a:t>Efectividad y eficiencia</a:t>
                      </a:r>
                    </a:p>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400" b="1" i="0" u="none" strike="noStrike" cap="none" normalizeH="0" baseline="0" smtClean="0">
                          <a:ln>
                            <a:noFill/>
                          </a:ln>
                          <a:solidFill>
                            <a:srgbClr val="000000"/>
                          </a:solidFill>
                          <a:effectLst/>
                          <a:latin typeface="Arial" charset="0"/>
                          <a:cs typeface="Times New Roman" pitchFamily="16" charset="0"/>
                        </a:rPr>
                        <a:t>Hasta qué punto el proyecto es efectivo a largo plazo (y  no puramente eficiente) en conseguir sus objetivos</a:t>
                      </a:r>
                    </a:p>
                  </a:txBody>
                  <a:tcPr marL="90000" marR="90000" marT="62676" marB="46800" horzOverflow="overflow">
                    <a:lnL w="9360" cap="flat" cmpd="sng" algn="ctr">
                      <a:solidFill>
                        <a:srgbClr val="000000"/>
                      </a:solidFill>
                      <a:prstDash val="solid"/>
                      <a:round/>
                      <a:headEnd type="none" w="med" len="med"/>
                      <a:tailEnd type="none" w="med" len="med"/>
                    </a:lnL>
                    <a:lnR w="9360" cap="flat" cmpd="sng" algn="ctr">
                      <a:solidFill>
                        <a:srgbClr val="000000"/>
                      </a:solidFill>
                      <a:prstDash val="solid"/>
                      <a:round/>
                      <a:headEnd type="none" w="med" len="med"/>
                      <a:tailEnd type="none" w="med" len="med"/>
                    </a:lnR>
                    <a:lnT w="9360" cap="flat" cmpd="sng" algn="ctr">
                      <a:solidFill>
                        <a:srgbClr val="000000"/>
                      </a:solidFill>
                      <a:prstDash val="solid"/>
                      <a:round/>
                      <a:headEnd type="none" w="med" len="med"/>
                      <a:tailEnd type="none" w="med" len="med"/>
                    </a:lnT>
                    <a:lnB w="9360" cap="flat" cmpd="sng" algn="ctr">
                      <a:solidFill>
                        <a:srgbClr val="000000"/>
                      </a:solidFill>
                      <a:prstDash val="solid"/>
                      <a:round/>
                      <a:headEnd type="none" w="med" len="med"/>
                      <a:tailEnd type="none" w="med" len="med"/>
                    </a:lnB>
                    <a:lnTlToBr>
                      <a:noFill/>
                    </a:lnTlToBr>
                    <a:lnBlToTr>
                      <a:noFill/>
                    </a:lnBlToTr>
                    <a:solidFill>
                      <a:srgbClr val="FFFFFF"/>
                    </a:solidFill>
                  </a:tcPr>
                </a:tc>
              </a:tr>
              <a:tr h="1220788">
                <a:tc>
                  <a:txBody>
                    <a:bodyPr/>
                    <a:lstStyle>
                      <a:lvl1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charset="0"/>
                          <a:cs typeface="Arial Unicode MS" charset="0"/>
                        </a:defRPr>
                      </a:lvl1pPr>
                      <a:lvl2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charset="0"/>
                          <a:cs typeface="Arial Unicode MS" charset="0"/>
                        </a:defRPr>
                      </a:lvl2pPr>
                      <a:lvl3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cs typeface="Arial Unicode MS" charset="0"/>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Unicode MS" charset="0"/>
                        </a:defRPr>
                      </a:lvl4pPr>
                      <a:lvl5pPr eaLnBrk="0" hangingPunct="0">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5pPr>
                      <a:lvl6pPr marL="25146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6pPr>
                      <a:lvl7pPr marL="29718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7pPr>
                      <a:lvl8pPr marL="34290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8pPr>
                      <a:lvl9pPr marL="38862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9pPr>
                    </a:lstStyle>
                    <a:p>
                      <a:pPr marL="0" marR="0" lvl="0" indent="0" algn="l"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400" b="1" i="0" u="none" strike="noStrike" cap="none" normalizeH="0" baseline="0" smtClean="0">
                          <a:ln>
                            <a:noFill/>
                          </a:ln>
                          <a:solidFill>
                            <a:srgbClr val="000000"/>
                          </a:solidFill>
                          <a:effectLst/>
                          <a:latin typeface="Arial" charset="0"/>
                          <a:cs typeface="Times New Roman" pitchFamily="16" charset="0"/>
                        </a:rPr>
                        <a:t>Libertad de acción</a:t>
                      </a:r>
                    </a:p>
                  </a:txBody>
                  <a:tcPr marL="90000" marR="90000" marT="59147" marB="46800" horzOverflow="overflow">
                    <a:lnL w="9360" cap="flat" cmpd="sng" algn="ctr">
                      <a:solidFill>
                        <a:srgbClr val="000000"/>
                      </a:solidFill>
                      <a:prstDash val="solid"/>
                      <a:round/>
                      <a:headEnd type="none" w="med" len="med"/>
                      <a:tailEnd type="none" w="med" len="med"/>
                    </a:lnL>
                    <a:lnR w="9360" cap="flat" cmpd="sng" algn="ctr">
                      <a:solidFill>
                        <a:srgbClr val="000000"/>
                      </a:solidFill>
                      <a:prstDash val="solid"/>
                      <a:round/>
                      <a:headEnd type="none" w="med" len="med"/>
                      <a:tailEnd type="none" w="med" len="med"/>
                    </a:lnR>
                    <a:lnT w="9360" cap="flat" cmpd="sng" algn="ctr">
                      <a:solidFill>
                        <a:srgbClr val="000000"/>
                      </a:solidFill>
                      <a:prstDash val="solid"/>
                      <a:round/>
                      <a:headEnd type="none" w="med" len="med"/>
                      <a:tailEnd type="none" w="med" len="med"/>
                    </a:lnT>
                    <a:lnB w="936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lvl1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charset="0"/>
                          <a:cs typeface="Arial Unicode MS" charset="0"/>
                        </a:defRPr>
                      </a:lvl1pPr>
                      <a:lvl2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charset="0"/>
                          <a:cs typeface="Arial Unicode MS" charset="0"/>
                        </a:defRPr>
                      </a:lvl2pPr>
                      <a:lvl3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cs typeface="Arial Unicode MS" charset="0"/>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Unicode MS" charset="0"/>
                        </a:defRPr>
                      </a:lvl4pPr>
                      <a:lvl5pPr eaLnBrk="0" hangingPunct="0">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5pPr>
                      <a:lvl6pPr marL="25146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6pPr>
                      <a:lvl7pPr marL="29718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7pPr>
                      <a:lvl8pPr marL="34290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8pPr>
                      <a:lvl9pPr marL="38862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9p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800" b="1" i="0" u="none" strike="noStrike" cap="none" normalizeH="0" baseline="0" smtClean="0">
                          <a:ln>
                            <a:noFill/>
                          </a:ln>
                          <a:solidFill>
                            <a:srgbClr val="000000"/>
                          </a:solidFill>
                          <a:effectLst/>
                          <a:latin typeface="Arial" charset="0"/>
                          <a:cs typeface="Times New Roman" pitchFamily="16" charset="0"/>
                        </a:rPr>
                        <a:t>Riesgo de obsolescencia</a:t>
                      </a:r>
                    </a:p>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100" b="1" i="0" u="none" strike="noStrike" cap="none" normalizeH="0" baseline="0" smtClean="0">
                          <a:ln>
                            <a:noFill/>
                          </a:ln>
                          <a:solidFill>
                            <a:srgbClr val="000000"/>
                          </a:solidFill>
                          <a:effectLst/>
                          <a:latin typeface="Arial" charset="0"/>
                          <a:cs typeface="Times New Roman" pitchFamily="16" charset="0"/>
                        </a:rPr>
                        <a:t>Cómo se evita el riesgo de que la tecnología utilizada se vuelva rápidamente obsoleta.</a:t>
                      </a:r>
                    </a:p>
                  </a:txBody>
                  <a:tcPr marL="90000" marR="90000" marT="62676" marB="46800" horzOverflow="overflow">
                    <a:lnL w="9360" cap="flat" cmpd="sng" algn="ctr">
                      <a:solidFill>
                        <a:srgbClr val="000000"/>
                      </a:solidFill>
                      <a:prstDash val="solid"/>
                      <a:round/>
                      <a:headEnd type="none" w="med" len="med"/>
                      <a:tailEnd type="none" w="med" len="med"/>
                    </a:lnL>
                    <a:lnR w="9360" cap="flat" cmpd="sng" algn="ctr">
                      <a:solidFill>
                        <a:srgbClr val="000000"/>
                      </a:solidFill>
                      <a:prstDash val="solid"/>
                      <a:round/>
                      <a:headEnd type="none" w="med" len="med"/>
                      <a:tailEnd type="none" w="med" len="med"/>
                    </a:lnR>
                    <a:lnT w="9360" cap="flat" cmpd="sng" algn="ctr">
                      <a:solidFill>
                        <a:srgbClr val="000000"/>
                      </a:solidFill>
                      <a:prstDash val="solid"/>
                      <a:round/>
                      <a:headEnd type="none" w="med" len="med"/>
                      <a:tailEnd type="none" w="med" len="med"/>
                    </a:lnT>
                    <a:lnB w="936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charset="0"/>
                          <a:cs typeface="Arial Unicode MS" charset="0"/>
                        </a:defRPr>
                      </a:lvl1pPr>
                      <a:lvl2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charset="0"/>
                          <a:cs typeface="Arial Unicode MS" charset="0"/>
                        </a:defRPr>
                      </a:lvl2pPr>
                      <a:lvl3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cs typeface="Arial Unicode MS" charset="0"/>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Unicode MS" charset="0"/>
                        </a:defRPr>
                      </a:lvl4pPr>
                      <a:lvl5pPr eaLnBrk="0" hangingPunct="0">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5pPr>
                      <a:lvl6pPr marL="25146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6pPr>
                      <a:lvl7pPr marL="29718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7pPr>
                      <a:lvl8pPr marL="34290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8pPr>
                      <a:lvl9pPr marL="38862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9p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800" b="1" i="0" u="none" strike="noStrike" cap="none" normalizeH="0" baseline="0" smtClean="0">
                          <a:ln>
                            <a:noFill/>
                          </a:ln>
                          <a:solidFill>
                            <a:srgbClr val="000000"/>
                          </a:solidFill>
                          <a:effectLst/>
                          <a:latin typeface="Arial" charset="0"/>
                          <a:cs typeface="Times New Roman" pitchFamily="16" charset="0"/>
                        </a:rPr>
                        <a:t>Resistencia</a:t>
                      </a:r>
                    </a:p>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400" b="1" i="0" u="none" strike="noStrike" cap="none" normalizeH="0" baseline="0" smtClean="0">
                          <a:ln>
                            <a:noFill/>
                          </a:ln>
                          <a:solidFill>
                            <a:srgbClr val="000000"/>
                          </a:solidFill>
                          <a:effectLst/>
                          <a:latin typeface="Arial" charset="0"/>
                          <a:cs typeface="Times New Roman" pitchFamily="16" charset="0"/>
                        </a:rPr>
                        <a:t>Hasta qué punto la contribución del proyecto puede resistir a las amenazas externas y recuperarse de los eventuales contratiempos (problemas financieros, estacionales, etc.)</a:t>
                      </a:r>
                    </a:p>
                  </a:txBody>
                  <a:tcPr marL="90000" marR="90000" marT="62676" marB="46800" horzOverflow="overflow">
                    <a:lnL w="9360" cap="flat" cmpd="sng" algn="ctr">
                      <a:solidFill>
                        <a:srgbClr val="000000"/>
                      </a:solidFill>
                      <a:prstDash val="solid"/>
                      <a:round/>
                      <a:headEnd type="none" w="med" len="med"/>
                      <a:tailEnd type="none" w="med" len="med"/>
                    </a:lnL>
                    <a:lnR w="9360" cap="flat" cmpd="sng" algn="ctr">
                      <a:solidFill>
                        <a:srgbClr val="000000"/>
                      </a:solidFill>
                      <a:prstDash val="solid"/>
                      <a:round/>
                      <a:headEnd type="none" w="med" len="med"/>
                      <a:tailEnd type="none" w="med" len="med"/>
                    </a:lnR>
                    <a:lnT w="9360" cap="flat" cmpd="sng" algn="ctr">
                      <a:solidFill>
                        <a:srgbClr val="000000"/>
                      </a:solidFill>
                      <a:prstDash val="solid"/>
                      <a:round/>
                      <a:headEnd type="none" w="med" len="med"/>
                      <a:tailEnd type="none" w="med" len="med"/>
                    </a:lnT>
                    <a:lnB w="9360" cap="flat" cmpd="sng" algn="ctr">
                      <a:solidFill>
                        <a:srgbClr val="000000"/>
                      </a:solidFill>
                      <a:prstDash val="solid"/>
                      <a:round/>
                      <a:headEnd type="none" w="med" len="med"/>
                      <a:tailEnd type="none" w="med" len="med"/>
                    </a:lnB>
                    <a:lnTlToBr>
                      <a:noFill/>
                    </a:lnTlToBr>
                    <a:lnBlToTr>
                      <a:noFill/>
                    </a:lnBlToTr>
                    <a:solidFill>
                      <a:srgbClr val="FFFFFF"/>
                    </a:solidFill>
                  </a:tcPr>
                </a:tc>
              </a:tr>
              <a:tr h="1008063">
                <a:tc>
                  <a:txBody>
                    <a:bodyPr/>
                    <a:lstStyle>
                      <a:lvl1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charset="0"/>
                          <a:cs typeface="Arial Unicode MS" charset="0"/>
                        </a:defRPr>
                      </a:lvl1pPr>
                      <a:lvl2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charset="0"/>
                          <a:cs typeface="Arial Unicode MS" charset="0"/>
                        </a:defRPr>
                      </a:lvl2pPr>
                      <a:lvl3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cs typeface="Arial Unicode MS" charset="0"/>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Unicode MS" charset="0"/>
                        </a:defRPr>
                      </a:lvl4pPr>
                      <a:lvl5pPr eaLnBrk="0" hangingPunct="0">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5pPr>
                      <a:lvl6pPr marL="25146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6pPr>
                      <a:lvl7pPr marL="29718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7pPr>
                      <a:lvl8pPr marL="34290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8pPr>
                      <a:lvl9pPr marL="38862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9pPr>
                    </a:lstStyle>
                    <a:p>
                      <a:pPr marL="0" marR="0" lvl="0" indent="0" algn="l"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400" b="1" i="0" u="none" strike="noStrike" cap="none" normalizeH="0" baseline="0" smtClean="0">
                          <a:ln>
                            <a:noFill/>
                          </a:ln>
                          <a:solidFill>
                            <a:srgbClr val="000000"/>
                          </a:solidFill>
                          <a:effectLst/>
                          <a:latin typeface="Arial" charset="0"/>
                          <a:cs typeface="Times New Roman" pitchFamily="16" charset="0"/>
                        </a:rPr>
                        <a:t>Adaptabilidad</a:t>
                      </a:r>
                    </a:p>
                  </a:txBody>
                  <a:tcPr marL="90000" marR="90000" marT="59147" marB="46800" horzOverflow="overflow">
                    <a:lnL w="9360" cap="flat" cmpd="sng" algn="ctr">
                      <a:solidFill>
                        <a:srgbClr val="000000"/>
                      </a:solidFill>
                      <a:prstDash val="solid"/>
                      <a:round/>
                      <a:headEnd type="none" w="med" len="med"/>
                      <a:tailEnd type="none" w="med" len="med"/>
                    </a:lnL>
                    <a:lnR w="9360" cap="flat" cmpd="sng" algn="ctr">
                      <a:solidFill>
                        <a:srgbClr val="000000"/>
                      </a:solidFill>
                      <a:prstDash val="solid"/>
                      <a:round/>
                      <a:headEnd type="none" w="med" len="med"/>
                      <a:tailEnd type="none" w="med" len="med"/>
                    </a:lnR>
                    <a:lnT w="9360" cap="flat" cmpd="sng" algn="ctr">
                      <a:solidFill>
                        <a:srgbClr val="000000"/>
                      </a:solidFill>
                      <a:prstDash val="solid"/>
                      <a:round/>
                      <a:headEnd type="none" w="med" len="med"/>
                      <a:tailEnd type="none" w="med" len="med"/>
                    </a:lnT>
                    <a:lnB w="936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lvl1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charset="0"/>
                          <a:cs typeface="Arial Unicode MS" charset="0"/>
                        </a:defRPr>
                      </a:lvl1pPr>
                      <a:lvl2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charset="0"/>
                          <a:cs typeface="Arial Unicode MS" charset="0"/>
                        </a:defRPr>
                      </a:lvl2pPr>
                      <a:lvl3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cs typeface="Arial Unicode MS" charset="0"/>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Unicode MS" charset="0"/>
                        </a:defRPr>
                      </a:lvl4pPr>
                      <a:lvl5pPr eaLnBrk="0" hangingPunct="0">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5pPr>
                      <a:lvl6pPr marL="25146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6pPr>
                      <a:lvl7pPr marL="29718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7pPr>
                      <a:lvl8pPr marL="34290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8pPr>
                      <a:lvl9pPr marL="38862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9p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800" b="1" i="0" u="none" strike="noStrike" cap="none" normalizeH="0" baseline="0" smtClean="0">
                          <a:ln>
                            <a:noFill/>
                          </a:ln>
                          <a:solidFill>
                            <a:srgbClr val="000000"/>
                          </a:solidFill>
                          <a:effectLst/>
                          <a:latin typeface="Arial" charset="0"/>
                          <a:cs typeface="Times New Roman" pitchFamily="16" charset="0"/>
                        </a:rPr>
                        <a:t>Flexibilidad</a:t>
                      </a:r>
                    </a:p>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400" b="1" i="0" u="none" strike="noStrike" cap="none" normalizeH="0" baseline="0" smtClean="0">
                          <a:ln>
                            <a:noFill/>
                          </a:ln>
                          <a:solidFill>
                            <a:srgbClr val="000000"/>
                          </a:solidFill>
                          <a:effectLst/>
                          <a:latin typeface="Arial" charset="0"/>
                          <a:cs typeface="Times New Roman" pitchFamily="16" charset="0"/>
                        </a:rPr>
                        <a:t>Flexibilidad de la tecnología para suplir tanto las necesidades actuales como las futuras</a:t>
                      </a:r>
                      <a:r>
                        <a:rPr kumimoji="0" lang="es-ES" altLang="ca-ES" sz="1100" b="1" i="0" u="none" strike="noStrike" cap="none" normalizeH="0" baseline="0" smtClean="0">
                          <a:ln>
                            <a:noFill/>
                          </a:ln>
                          <a:solidFill>
                            <a:srgbClr val="000000"/>
                          </a:solidFill>
                          <a:effectLst/>
                          <a:latin typeface="Arial" charset="0"/>
                          <a:cs typeface="Times New Roman" pitchFamily="16" charset="0"/>
                        </a:rPr>
                        <a:t>.</a:t>
                      </a:r>
                    </a:p>
                  </a:txBody>
                  <a:tcPr marL="90000" marR="90000" marT="62676" marB="46800" horzOverflow="overflow">
                    <a:lnL w="9360" cap="flat" cmpd="sng" algn="ctr">
                      <a:solidFill>
                        <a:srgbClr val="000000"/>
                      </a:solidFill>
                      <a:prstDash val="solid"/>
                      <a:round/>
                      <a:headEnd type="none" w="med" len="med"/>
                      <a:tailEnd type="none" w="med" len="med"/>
                    </a:lnL>
                    <a:lnR w="9360" cap="flat" cmpd="sng" algn="ctr">
                      <a:solidFill>
                        <a:srgbClr val="000000"/>
                      </a:solidFill>
                      <a:prstDash val="solid"/>
                      <a:round/>
                      <a:headEnd type="none" w="med" len="med"/>
                      <a:tailEnd type="none" w="med" len="med"/>
                    </a:lnR>
                    <a:lnT w="9360" cap="flat" cmpd="sng" algn="ctr">
                      <a:solidFill>
                        <a:srgbClr val="000000"/>
                      </a:solidFill>
                      <a:prstDash val="solid"/>
                      <a:round/>
                      <a:headEnd type="none" w="med" len="med"/>
                      <a:tailEnd type="none" w="med" len="med"/>
                    </a:lnT>
                    <a:lnB w="936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charset="0"/>
                          <a:cs typeface="Arial Unicode MS" charset="0"/>
                        </a:defRPr>
                      </a:lvl1pPr>
                      <a:lvl2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charset="0"/>
                          <a:cs typeface="Arial Unicode MS" charset="0"/>
                        </a:defRPr>
                      </a:lvl2pPr>
                      <a:lvl3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cs typeface="Arial Unicode MS" charset="0"/>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Unicode MS" charset="0"/>
                        </a:defRPr>
                      </a:lvl4pPr>
                      <a:lvl5pPr eaLnBrk="0" hangingPunct="0">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5pPr>
                      <a:lvl6pPr marL="25146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6pPr>
                      <a:lvl7pPr marL="29718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7pPr>
                      <a:lvl8pPr marL="34290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8pPr>
                      <a:lvl9pPr marL="38862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9p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800" b="1" i="0" u="none" strike="noStrike" cap="none" normalizeH="0" baseline="0" smtClean="0">
                          <a:ln>
                            <a:noFill/>
                          </a:ln>
                          <a:solidFill>
                            <a:srgbClr val="000000"/>
                          </a:solidFill>
                          <a:effectLst/>
                          <a:latin typeface="Arial" charset="0"/>
                          <a:cs typeface="Times New Roman" pitchFamily="16" charset="0"/>
                        </a:rPr>
                        <a:t>Diversificación</a:t>
                      </a:r>
                    </a:p>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200" b="1" i="0" u="none" strike="noStrike" cap="none" normalizeH="0" baseline="0" smtClean="0">
                          <a:ln>
                            <a:noFill/>
                          </a:ln>
                          <a:solidFill>
                            <a:srgbClr val="000000"/>
                          </a:solidFill>
                          <a:effectLst/>
                          <a:latin typeface="Arial" charset="0"/>
                          <a:cs typeface="Times New Roman" pitchFamily="16" charset="0"/>
                        </a:rPr>
                        <a:t>Habilidad de la tecnología para aumentar las opciones de la gente y disminuir su dependencia de las actividades agrícolas, analizada por sectores de población.</a:t>
                      </a:r>
                    </a:p>
                  </a:txBody>
                  <a:tcPr marL="90000" marR="90000" marT="62676" marB="46800" horzOverflow="overflow">
                    <a:lnL w="9360" cap="flat" cmpd="sng" algn="ctr">
                      <a:solidFill>
                        <a:srgbClr val="000000"/>
                      </a:solidFill>
                      <a:prstDash val="solid"/>
                      <a:round/>
                      <a:headEnd type="none" w="med" len="med"/>
                      <a:tailEnd type="none" w="med" len="med"/>
                    </a:lnL>
                    <a:lnR w="9360" cap="flat" cmpd="sng" algn="ctr">
                      <a:solidFill>
                        <a:srgbClr val="000000"/>
                      </a:solidFill>
                      <a:prstDash val="solid"/>
                      <a:round/>
                      <a:headEnd type="none" w="med" len="med"/>
                      <a:tailEnd type="none" w="med" len="med"/>
                    </a:lnR>
                    <a:lnT w="9360" cap="flat" cmpd="sng" algn="ctr">
                      <a:solidFill>
                        <a:srgbClr val="000000"/>
                      </a:solidFill>
                      <a:prstDash val="solid"/>
                      <a:round/>
                      <a:headEnd type="none" w="med" len="med"/>
                      <a:tailEnd type="none" w="med" len="med"/>
                    </a:lnT>
                    <a:lnB w="9360" cap="flat" cmpd="sng" algn="ctr">
                      <a:solidFill>
                        <a:srgbClr val="000000"/>
                      </a:solidFill>
                      <a:prstDash val="solid"/>
                      <a:round/>
                      <a:headEnd type="none" w="med" len="med"/>
                      <a:tailEnd type="none" w="med" len="med"/>
                    </a:lnB>
                    <a:lnTlToBr>
                      <a:noFill/>
                    </a:lnTlToBr>
                    <a:lnBlToTr>
                      <a:noFill/>
                    </a:lnBlToTr>
                    <a:solidFill>
                      <a:srgbClr val="FFFFFF"/>
                    </a:solidFill>
                  </a:tcPr>
                </a:tc>
              </a:tr>
              <a:tr h="1008063">
                <a:tc>
                  <a:txBody>
                    <a:bodyPr/>
                    <a:lstStyle>
                      <a:lvl1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charset="0"/>
                          <a:cs typeface="Arial Unicode MS" charset="0"/>
                        </a:defRPr>
                      </a:lvl1pPr>
                      <a:lvl2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charset="0"/>
                          <a:cs typeface="Arial Unicode MS" charset="0"/>
                        </a:defRPr>
                      </a:lvl2pPr>
                      <a:lvl3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cs typeface="Arial Unicode MS" charset="0"/>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Unicode MS" charset="0"/>
                        </a:defRPr>
                      </a:lvl4pPr>
                      <a:lvl5pPr eaLnBrk="0" hangingPunct="0">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5pPr>
                      <a:lvl6pPr marL="25146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6pPr>
                      <a:lvl7pPr marL="29718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7pPr>
                      <a:lvl8pPr marL="34290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8pPr>
                      <a:lvl9pPr marL="38862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9pPr>
                    </a:lstStyle>
                    <a:p>
                      <a:pPr marL="0" marR="0" lvl="0" indent="0" algn="l"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400" b="1" i="0" u="none" strike="noStrike" cap="none" normalizeH="0" baseline="0" smtClean="0">
                          <a:ln>
                            <a:noFill/>
                          </a:ln>
                          <a:solidFill>
                            <a:srgbClr val="000000"/>
                          </a:solidFill>
                          <a:effectLst/>
                          <a:latin typeface="Arial" charset="0"/>
                          <a:cs typeface="Times New Roman" pitchFamily="16" charset="0"/>
                        </a:rPr>
                        <a:t>Coexistencia</a:t>
                      </a:r>
                    </a:p>
                  </a:txBody>
                  <a:tcPr marL="90000" marR="90000" marT="59147" marB="46800" horzOverflow="overflow">
                    <a:lnL w="9360" cap="flat" cmpd="sng" algn="ctr">
                      <a:solidFill>
                        <a:srgbClr val="000000"/>
                      </a:solidFill>
                      <a:prstDash val="solid"/>
                      <a:round/>
                      <a:headEnd type="none" w="med" len="med"/>
                      <a:tailEnd type="none" w="med" len="med"/>
                    </a:lnL>
                    <a:lnR w="9360" cap="flat" cmpd="sng" algn="ctr">
                      <a:solidFill>
                        <a:srgbClr val="000000"/>
                      </a:solidFill>
                      <a:prstDash val="solid"/>
                      <a:round/>
                      <a:headEnd type="none" w="med" len="med"/>
                      <a:tailEnd type="none" w="med" len="med"/>
                    </a:lnR>
                    <a:lnT w="936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lvl1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charset="0"/>
                          <a:cs typeface="Arial Unicode MS" charset="0"/>
                        </a:defRPr>
                      </a:lvl1pPr>
                      <a:lvl2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charset="0"/>
                          <a:cs typeface="Arial Unicode MS" charset="0"/>
                        </a:defRPr>
                      </a:lvl2pPr>
                      <a:lvl3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cs typeface="Arial Unicode MS" charset="0"/>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Unicode MS" charset="0"/>
                        </a:defRPr>
                      </a:lvl4pPr>
                      <a:lvl5pPr eaLnBrk="0" hangingPunct="0">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5pPr>
                      <a:lvl6pPr marL="25146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6pPr>
                      <a:lvl7pPr marL="29718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7pPr>
                      <a:lvl8pPr marL="34290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8pPr>
                      <a:lvl9pPr marL="38862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9p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800" b="1" i="0" u="none" strike="noStrike" cap="none" normalizeH="0" baseline="0" smtClean="0">
                          <a:ln>
                            <a:noFill/>
                          </a:ln>
                          <a:solidFill>
                            <a:srgbClr val="000000"/>
                          </a:solidFill>
                          <a:effectLst/>
                          <a:latin typeface="Arial" charset="0"/>
                          <a:cs typeface="Times New Roman" pitchFamily="16" charset="0"/>
                        </a:rPr>
                        <a:t>Capacidad tecnológica</a:t>
                      </a:r>
                    </a:p>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400" b="1" i="0" u="none" strike="noStrike" cap="none" normalizeH="0" baseline="0" smtClean="0">
                          <a:ln>
                            <a:noFill/>
                          </a:ln>
                          <a:solidFill>
                            <a:srgbClr val="000000"/>
                          </a:solidFill>
                          <a:effectLst/>
                          <a:latin typeface="Arial" charset="0"/>
                          <a:cs typeface="Times New Roman" pitchFamily="16" charset="0"/>
                        </a:rPr>
                        <a:t>Disponibilidad de recursos humanos y organizativos para instalar, operar y gestionar la tecnología.</a:t>
                      </a:r>
                    </a:p>
                  </a:txBody>
                  <a:tcPr marL="90000" marR="90000" marT="62676" marB="46800" horzOverflow="overflow">
                    <a:lnL w="9360" cap="flat" cmpd="sng" algn="ctr">
                      <a:solidFill>
                        <a:srgbClr val="000000"/>
                      </a:solidFill>
                      <a:prstDash val="solid"/>
                      <a:round/>
                      <a:headEnd type="none" w="med" len="med"/>
                      <a:tailEnd type="none" w="med" len="med"/>
                    </a:lnL>
                    <a:lnR w="9360" cap="flat" cmpd="sng" algn="ctr">
                      <a:solidFill>
                        <a:srgbClr val="000000"/>
                      </a:solidFill>
                      <a:prstDash val="solid"/>
                      <a:round/>
                      <a:headEnd type="none" w="med" len="med"/>
                      <a:tailEnd type="none" w="med" len="med"/>
                    </a:lnR>
                    <a:lnT w="936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charset="0"/>
                          <a:cs typeface="Arial Unicode MS" charset="0"/>
                        </a:defRPr>
                      </a:lvl1pPr>
                      <a:lvl2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charset="0"/>
                          <a:cs typeface="Arial Unicode MS" charset="0"/>
                        </a:defRPr>
                      </a:lvl2pPr>
                      <a:lvl3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cs typeface="Arial Unicode MS" charset="0"/>
                        </a:defRPr>
                      </a:lvl3pPr>
                      <a:lvl4pPr eaLnBrk="0" hangingPunct="0">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latin typeface="Arial" charset="0"/>
                          <a:cs typeface="Arial Unicode MS" charset="0"/>
                        </a:defRPr>
                      </a:lvl4pPr>
                      <a:lvl5pPr eaLnBrk="0" hangingPunct="0">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5pPr>
                      <a:lvl6pPr marL="25146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6pPr>
                      <a:lvl7pPr marL="29718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7pPr>
                      <a:lvl8pPr marL="34290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8pPr>
                      <a:lvl9pPr marL="3886200" indent="-228600" defTabSz="449263" eaLnBrk="0" fontAlgn="base" hangingPunct="0">
                        <a:spcBef>
                          <a:spcPts val="30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000">
                          <a:solidFill>
                            <a:srgbClr val="000000"/>
                          </a:solidFill>
                          <a:latin typeface="Arial" charset="0"/>
                          <a:cs typeface="Arial Unicode MS" charset="0"/>
                        </a:defRPr>
                      </a:lvl9p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800" b="1" i="0" u="none" strike="noStrike" cap="none" normalizeH="0" baseline="0" smtClean="0">
                          <a:ln>
                            <a:noFill/>
                          </a:ln>
                          <a:solidFill>
                            <a:srgbClr val="000000"/>
                          </a:solidFill>
                          <a:effectLst/>
                          <a:latin typeface="Arial" charset="0"/>
                          <a:cs typeface="Times New Roman" pitchFamily="16" charset="0"/>
                        </a:rPr>
                        <a:t>Protección del medioambiente</a:t>
                      </a:r>
                    </a:p>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s-ES" altLang="ca-ES" sz="1400" b="1" i="0" u="none" strike="noStrike" cap="none" normalizeH="0" baseline="0" smtClean="0">
                          <a:ln>
                            <a:noFill/>
                          </a:ln>
                          <a:solidFill>
                            <a:srgbClr val="000000"/>
                          </a:solidFill>
                          <a:effectLst/>
                          <a:latin typeface="Arial" charset="0"/>
                          <a:cs typeface="Times New Roman" pitchFamily="16" charset="0"/>
                        </a:rPr>
                        <a:t>Cómo el proyecto contribuye a la protección del medioambiente.</a:t>
                      </a:r>
                    </a:p>
                  </a:txBody>
                  <a:tcPr marL="90000" marR="90000" marT="62676" marB="46800" horzOverflow="overflow">
                    <a:lnL w="9360" cap="flat" cmpd="sng" algn="ctr">
                      <a:solidFill>
                        <a:srgbClr val="000000"/>
                      </a:solidFill>
                      <a:prstDash val="solid"/>
                      <a:round/>
                      <a:headEnd type="none" w="med" len="med"/>
                      <a:tailEnd type="none" w="med" len="med"/>
                    </a:lnL>
                    <a:lnR w="9360" cap="flat" cmpd="sng" algn="ctr">
                      <a:solidFill>
                        <a:srgbClr val="000000"/>
                      </a:solidFill>
                      <a:prstDash val="solid"/>
                      <a:round/>
                      <a:headEnd type="none" w="med" len="med"/>
                      <a:tailEnd type="none" w="med" len="med"/>
                    </a:lnR>
                    <a:lnT w="9360" cap="flat" cmpd="sng" algn="ctr">
                      <a:solidFill>
                        <a:srgbClr val="000000"/>
                      </a:solidFill>
                      <a:prstDash val="solid"/>
                      <a:round/>
                      <a:headEnd type="none" w="med" len="med"/>
                      <a:tailEnd type="none" w="med" len="med"/>
                    </a:lnT>
                    <a:lnB w="126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p:nvSpPr>
          <p:cNvPr id="23627" name="Rectangle 75"/>
          <p:cNvSpPr>
            <a:spLocks noChangeArrowheads="1"/>
          </p:cNvSpPr>
          <p:nvPr/>
        </p:nvSpPr>
        <p:spPr bwMode="auto">
          <a:xfrm>
            <a:off x="5033963" y="6521450"/>
            <a:ext cx="3924300"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sz="1600"/>
              <a:t>Fuente: adaptado de Villavicencio (2002) </a:t>
            </a:r>
          </a:p>
        </p:txBody>
      </p:sp>
    </p:spTree>
  </p:cSld>
  <p:clrMapOvr>
    <a:masterClrMapping/>
  </p:clrMapOvr>
  <p:transition/>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ext Box 1"/>
          <p:cNvSpPr txBox="1">
            <a:spLocks noChangeArrowheads="1"/>
          </p:cNvSpPr>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035CD54C-763B-471E-BC65-AC2AFED39071}" type="slidenum">
              <a:rPr lang="es-ES" altLang="ca-ES" sz="1200">
                <a:solidFill>
                  <a:srgbClr val="9999FF"/>
                </a:solidFill>
                <a:latin typeface="Arial Black" pitchFamily="32" charset="0"/>
              </a:rPr>
              <a:pPr algn="r"/>
              <a:t>21</a:t>
            </a:fld>
            <a:endParaRPr lang="es-ES" altLang="ca-ES" sz="1200">
              <a:solidFill>
                <a:srgbClr val="9999FF"/>
              </a:solidFill>
              <a:latin typeface="Arial Black" pitchFamily="32" charset="0"/>
            </a:endParaRPr>
          </a:p>
        </p:txBody>
      </p:sp>
      <p:sp>
        <p:nvSpPr>
          <p:cNvPr id="24578" name="Text Box 2"/>
          <p:cNvSpPr txBox="1">
            <a:spLocks noChangeArrowheads="1"/>
          </p:cNvSpPr>
          <p:nvPr/>
        </p:nvSpPr>
        <p:spPr bwMode="auto">
          <a:xfrm>
            <a:off x="5651500" y="457200"/>
            <a:ext cx="3035300" cy="1819275"/>
          </a:xfrm>
          <a:prstGeom prst="rect">
            <a:avLst/>
          </a:prstGeom>
          <a:noFill/>
          <a:ln w="9360">
            <a:solidFill>
              <a:srgbClr val="9999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2800"/>
              <a:t>Barreras que frenan el desarrollo energético rural</a:t>
            </a:r>
          </a:p>
        </p:txBody>
      </p:sp>
      <p:pic>
        <p:nvPicPr>
          <p:cNvPr id="245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957888"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ext Box 1"/>
          <p:cNvSpPr txBox="1">
            <a:spLocks noChangeArrowheads="1"/>
          </p:cNvSpPr>
          <p:nvPr/>
        </p:nvSpPr>
        <p:spPr bwMode="auto">
          <a:xfrm>
            <a:off x="2971800" y="1828800"/>
            <a:ext cx="6019800" cy="220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3800"/>
              <a:t>Tecnología</a:t>
            </a:r>
          </a:p>
        </p:txBody>
      </p:sp>
      <p:sp>
        <p:nvSpPr>
          <p:cNvPr id="25602" name="Text Box 2"/>
          <p:cNvSpPr txBox="1">
            <a:spLocks noChangeArrowheads="1"/>
          </p:cNvSpPr>
          <p:nvPr/>
        </p:nvSpPr>
        <p:spPr bwMode="auto">
          <a:xfrm>
            <a:off x="2971800" y="4267200"/>
            <a:ext cx="6019800" cy="175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spcBef>
                <a:spcPts val="550"/>
              </a:spcBef>
            </a:pPr>
            <a:r>
              <a:rPr lang="es-ES" altLang="ca-ES" sz="2200"/>
              <a:t>El fracaso de la transferencia como proceso unilateral</a:t>
            </a:r>
          </a:p>
        </p:txBody>
      </p:sp>
    </p:spTree>
  </p:cSld>
  <p:clrMapOvr>
    <a:masterClrMapping/>
  </p:clrMapOvr>
  <p:transition/>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97235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 Box 1"/>
          <p:cNvSpPr txBox="1">
            <a:spLocks noChangeArrowheads="1"/>
          </p:cNvSpPr>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C604C4FF-0DBF-4EA7-9877-B6B078C302B5}" type="slidenum">
              <a:rPr lang="es-ES" altLang="ca-ES" sz="1200">
                <a:solidFill>
                  <a:srgbClr val="9999FF"/>
                </a:solidFill>
                <a:latin typeface="Arial Black" pitchFamily="32" charset="0"/>
              </a:rPr>
              <a:pPr algn="r"/>
              <a:t>24</a:t>
            </a:fld>
            <a:endParaRPr lang="es-ES" altLang="ca-ES" sz="1200">
              <a:solidFill>
                <a:srgbClr val="9999FF"/>
              </a:solidFill>
              <a:latin typeface="Arial Black" pitchFamily="32" charset="0"/>
            </a:endParaRPr>
          </a:p>
        </p:txBody>
      </p:sp>
      <p:sp>
        <p:nvSpPr>
          <p:cNvPr id="27650" name="Text Box 2"/>
          <p:cNvSpPr txBox="1">
            <a:spLocks noChangeArrowheads="1"/>
          </p:cNvSpPr>
          <p:nvPr/>
        </p:nvSpPr>
        <p:spPr bwMode="auto">
          <a:xfrm>
            <a:off x="684213" y="476250"/>
            <a:ext cx="8013700" cy="1371600"/>
          </a:xfrm>
          <a:prstGeom prst="rect">
            <a:avLst/>
          </a:prstGeom>
          <a:noFill/>
          <a:ln w="9360">
            <a:solidFill>
              <a:srgbClr val="9999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3200"/>
              <a:t>Tecnología inapropiada</a:t>
            </a:r>
          </a:p>
        </p:txBody>
      </p:sp>
      <p:sp>
        <p:nvSpPr>
          <p:cNvPr id="27651" name="Rectangle 3"/>
          <p:cNvSpPr>
            <a:spLocks noChangeArrowheads="1"/>
          </p:cNvSpPr>
          <p:nvPr/>
        </p:nvSpPr>
        <p:spPr bwMode="auto">
          <a:xfrm>
            <a:off x="4367213" y="1981200"/>
            <a:ext cx="3457575" cy="917575"/>
          </a:xfrm>
          <a:prstGeom prst="rect">
            <a:avLst/>
          </a:prstGeom>
          <a:solidFill>
            <a:srgbClr val="00007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a:solidFill>
                  <a:srgbClr val="FFFFFF"/>
                </a:solidFill>
              </a:rPr>
              <a:t>tecnología, implantada sin reconocer y tener en cuenta las condiciones locales </a:t>
            </a:r>
          </a:p>
        </p:txBody>
      </p:sp>
      <p:pic>
        <p:nvPicPr>
          <p:cNvPr id="276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775" y="1981200"/>
            <a:ext cx="3492500" cy="43481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76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2038" y="3279775"/>
            <a:ext cx="2952750" cy="20986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654" name="Rectangle 6"/>
          <p:cNvSpPr>
            <a:spLocks noChangeArrowheads="1"/>
          </p:cNvSpPr>
          <p:nvPr/>
        </p:nvSpPr>
        <p:spPr bwMode="auto">
          <a:xfrm>
            <a:off x="4367213" y="5413375"/>
            <a:ext cx="4597400" cy="917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a:t>Proyectos de alto coste, con fracasos que tienen consecuencias funestas para la población y el ambiente </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ext Box 1"/>
          <p:cNvSpPr txBox="1">
            <a:spLocks noChangeArrowheads="1"/>
          </p:cNvSpPr>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9BF19D17-0000-4517-A375-B67B779EC733}" type="slidenum">
              <a:rPr lang="es-ES" altLang="ca-ES" sz="1200">
                <a:solidFill>
                  <a:srgbClr val="9999FF"/>
                </a:solidFill>
                <a:latin typeface="Arial Black" pitchFamily="32" charset="0"/>
              </a:rPr>
              <a:pPr algn="r"/>
              <a:t>25</a:t>
            </a:fld>
            <a:endParaRPr lang="es-ES" altLang="ca-ES" sz="1200">
              <a:solidFill>
                <a:srgbClr val="9999FF"/>
              </a:solidFill>
              <a:latin typeface="Arial Black" pitchFamily="32" charset="0"/>
            </a:endParaRPr>
          </a:p>
        </p:txBody>
      </p:sp>
      <p:sp>
        <p:nvSpPr>
          <p:cNvPr id="28674" name="Text Box 2"/>
          <p:cNvSpPr txBox="1">
            <a:spLocks noChangeArrowheads="1"/>
          </p:cNvSpPr>
          <p:nvPr/>
        </p:nvSpPr>
        <p:spPr bwMode="auto">
          <a:xfrm>
            <a:off x="684213" y="476250"/>
            <a:ext cx="8013700" cy="1371600"/>
          </a:xfrm>
          <a:prstGeom prst="rect">
            <a:avLst/>
          </a:prstGeom>
          <a:noFill/>
          <a:ln w="9360">
            <a:solidFill>
              <a:srgbClr val="9999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3200"/>
              <a:t>Transferir sólo equipos y herramientas</a:t>
            </a:r>
          </a:p>
        </p:txBody>
      </p:sp>
      <p:pic>
        <p:nvPicPr>
          <p:cNvPr id="28675" name="Picture 3"/>
          <p:cNvPicPr>
            <a:picLocks noChangeAspect="1" noChangeArrowheads="1"/>
          </p:cNvPicPr>
          <p:nvPr/>
        </p:nvPicPr>
        <p:blipFill>
          <a:blip r:embed="rId3">
            <a:extLst>
              <a:ext uri="{28A0092B-C50C-407E-A947-70E740481C1C}">
                <a14:useLocalDpi xmlns:a14="http://schemas.microsoft.com/office/drawing/2010/main" val="0"/>
              </a:ext>
            </a:extLst>
          </a:blip>
          <a:srcRect l="2469"/>
          <a:stretch>
            <a:fillRect/>
          </a:stretch>
        </p:blipFill>
        <p:spPr bwMode="auto">
          <a:xfrm>
            <a:off x="755650" y="2060575"/>
            <a:ext cx="2819400" cy="3925888"/>
          </a:xfrm>
          <a:prstGeom prst="rect">
            <a:avLst/>
          </a:prstGeom>
          <a:noFill/>
          <a:ln>
            <a:noFill/>
          </a:ln>
          <a:effectLst/>
          <a:extLst>
            <a:ext uri="{909E8E84-426E-40DD-AFC4-6F175D3DCCD1}">
              <a14:hiddenFill xmlns:a14="http://schemas.microsoft.com/office/drawing/2010/main">
                <a:blipFill dpi="0" rotWithShape="0">
                  <a:blip/>
                  <a:srcRect l="2469"/>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8676" name="Rectangle 4"/>
          <p:cNvSpPr>
            <a:spLocks noChangeArrowheads="1"/>
          </p:cNvSpPr>
          <p:nvPr/>
        </p:nvSpPr>
        <p:spPr bwMode="auto">
          <a:xfrm>
            <a:off x="3862388" y="2058988"/>
            <a:ext cx="4032250" cy="2533650"/>
          </a:xfrm>
          <a:prstGeom prst="rect">
            <a:avLst/>
          </a:prstGeom>
          <a:solidFill>
            <a:srgbClr val="00007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sz="2000">
                <a:solidFill>
                  <a:srgbClr val="FFFFFF"/>
                </a:solidFill>
              </a:rPr>
              <a:t>sólo se formaba a la población local para poder llevar a cabo la operación y mantenimiento de equipos y herramientas, sin tener en cuenta las posibilidades de desarrollo e innovación locales basadas en experiencias propias y condiciones específicas </a:t>
            </a:r>
          </a:p>
        </p:txBody>
      </p:sp>
      <p:pic>
        <p:nvPicPr>
          <p:cNvPr id="286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3475" y="4941888"/>
            <a:ext cx="2089150" cy="15636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ext Box 1"/>
          <p:cNvSpPr txBox="1">
            <a:spLocks noChangeArrowheads="1"/>
          </p:cNvSpPr>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C1A8BE76-BA50-4466-B38A-A076A7892314}" type="slidenum">
              <a:rPr lang="es-ES" altLang="ca-ES" sz="1200">
                <a:solidFill>
                  <a:srgbClr val="9999FF"/>
                </a:solidFill>
                <a:latin typeface="Arial Black" pitchFamily="32" charset="0"/>
              </a:rPr>
              <a:pPr algn="r"/>
              <a:t>26</a:t>
            </a:fld>
            <a:endParaRPr lang="es-ES" altLang="ca-ES" sz="1200">
              <a:solidFill>
                <a:srgbClr val="9999FF"/>
              </a:solidFill>
              <a:latin typeface="Arial Black" pitchFamily="32" charset="0"/>
            </a:endParaRPr>
          </a:p>
        </p:txBody>
      </p:sp>
      <p:sp>
        <p:nvSpPr>
          <p:cNvPr id="29698" name="Text Box 2"/>
          <p:cNvSpPr txBox="1">
            <a:spLocks noChangeArrowheads="1"/>
          </p:cNvSpPr>
          <p:nvPr/>
        </p:nvSpPr>
        <p:spPr bwMode="auto">
          <a:xfrm>
            <a:off x="684213" y="476250"/>
            <a:ext cx="8013700" cy="1371600"/>
          </a:xfrm>
          <a:prstGeom prst="rect">
            <a:avLst/>
          </a:prstGeom>
          <a:noFill/>
          <a:ln w="9360">
            <a:solidFill>
              <a:srgbClr val="9999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3200"/>
              <a:t>capacitación tampoco era la respuesta </a:t>
            </a:r>
          </a:p>
        </p:txBody>
      </p:sp>
      <p:sp>
        <p:nvSpPr>
          <p:cNvPr id="29699" name="Rectangle 3"/>
          <p:cNvSpPr>
            <a:spLocks noChangeArrowheads="1"/>
          </p:cNvSpPr>
          <p:nvPr/>
        </p:nvSpPr>
        <p:spPr bwMode="auto">
          <a:xfrm>
            <a:off x="2887663" y="2101850"/>
            <a:ext cx="5640387" cy="1190625"/>
          </a:xfrm>
          <a:prstGeom prst="rect">
            <a:avLst/>
          </a:prstGeom>
          <a:solidFill>
            <a:srgbClr val="00007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a:solidFill>
                  <a:srgbClr val="FFFFFF"/>
                </a:solidFill>
              </a:rPr>
              <a:t>muy pocas veces se transfirió el conocimiento de por qué y cómo funciona este equipo, información esencial para ser capaces de adaptar y desarrollar la tecnología </a:t>
            </a:r>
          </a:p>
        </p:txBody>
      </p:sp>
      <p:pic>
        <p:nvPicPr>
          <p:cNvPr id="297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4235450"/>
            <a:ext cx="1754188" cy="26225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97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0425" y="2101850"/>
            <a:ext cx="1820863" cy="26797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9702" name="AutoShape 6"/>
          <p:cNvSpPr>
            <a:spLocks noChangeArrowheads="1"/>
          </p:cNvSpPr>
          <p:nvPr/>
        </p:nvSpPr>
        <p:spPr bwMode="auto">
          <a:xfrm rot="19680000">
            <a:off x="2103438" y="4914900"/>
            <a:ext cx="1152525" cy="1944688"/>
          </a:xfrm>
          <a:prstGeom prst="curvedRightArrow">
            <a:avLst>
              <a:gd name="adj1" fmla="val 32809"/>
              <a:gd name="adj2" fmla="val 67181"/>
              <a:gd name="adj3" fmla="val 33333"/>
            </a:avLst>
          </a:prstGeom>
          <a:solidFill>
            <a:srgbClr val="FFB13F"/>
          </a:solidFill>
          <a:ln w="9360">
            <a:solidFill>
              <a:srgbClr val="F9912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29703" name="Rectangle 7"/>
          <p:cNvSpPr>
            <a:spLocks noChangeArrowheads="1"/>
          </p:cNvSpPr>
          <p:nvPr/>
        </p:nvSpPr>
        <p:spPr bwMode="auto">
          <a:xfrm>
            <a:off x="2887663" y="3294063"/>
            <a:ext cx="6202362" cy="823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sz="1600"/>
              <a:t>no se planteó la necesidad de asistir a las instituciones nacionales de los países en desarrollo en la búsqueda de su propia interpretación y aplicación de la tecnología </a:t>
            </a:r>
          </a:p>
        </p:txBody>
      </p:sp>
      <p:pic>
        <p:nvPicPr>
          <p:cNvPr id="29704"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65525" y="5357813"/>
            <a:ext cx="1103313" cy="13811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9705" name="AutoShape 9"/>
          <p:cNvSpPr>
            <a:spLocks noChangeArrowheads="1"/>
          </p:cNvSpPr>
          <p:nvPr/>
        </p:nvSpPr>
        <p:spPr bwMode="auto">
          <a:xfrm>
            <a:off x="4398963" y="4781550"/>
            <a:ext cx="1368425" cy="447675"/>
          </a:xfrm>
          <a:prstGeom prst="curvedDownArrow">
            <a:avLst>
              <a:gd name="adj1" fmla="val 59437"/>
              <a:gd name="adj2" fmla="val 121703"/>
              <a:gd name="adj3" fmla="val 33333"/>
            </a:avLst>
          </a:prstGeom>
          <a:solidFill>
            <a:srgbClr val="FFB13F"/>
          </a:solidFill>
          <a:ln w="9360">
            <a:solidFill>
              <a:srgbClr val="F9912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pic>
        <p:nvPicPr>
          <p:cNvPr id="29706" name="Picture 10"/>
          <p:cNvPicPr>
            <a:picLocks noChangeAspect="1" noChangeArrowheads="1"/>
          </p:cNvPicPr>
          <p:nvPr/>
        </p:nvPicPr>
        <p:blipFill>
          <a:blip r:embed="rId6">
            <a:lum bright="18000"/>
            <a:extLst>
              <a:ext uri="{28A0092B-C50C-407E-A947-70E740481C1C}">
                <a14:useLocalDpi xmlns:a14="http://schemas.microsoft.com/office/drawing/2010/main" val="0"/>
              </a:ext>
            </a:extLst>
          </a:blip>
          <a:srcRect/>
          <a:stretch>
            <a:fillRect/>
          </a:stretch>
        </p:blipFill>
        <p:spPr bwMode="auto">
          <a:xfrm>
            <a:off x="7258050" y="4437063"/>
            <a:ext cx="1755775" cy="1316037"/>
          </a:xfrm>
          <a:prstGeom prst="rect">
            <a:avLst/>
          </a:prstGeom>
          <a:noFill/>
          <a:ln>
            <a:noFill/>
          </a:ln>
          <a:effectLst/>
          <a:extLst>
            <a:ext uri="{909E8E84-426E-40DD-AFC4-6F175D3DCCD1}">
              <a14:hiddenFill xmlns:a14="http://schemas.microsoft.com/office/drawing/2010/main">
                <a:blipFill dpi="0" rotWithShape="0">
                  <a:blip>
                    <a:lum bright="1800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9707" name="AutoShape 11"/>
          <p:cNvSpPr>
            <a:spLocks noChangeArrowheads="1"/>
          </p:cNvSpPr>
          <p:nvPr/>
        </p:nvSpPr>
        <p:spPr bwMode="auto">
          <a:xfrm flipV="1">
            <a:off x="6732588" y="5949950"/>
            <a:ext cx="1368425" cy="447675"/>
          </a:xfrm>
          <a:prstGeom prst="curvedDownArrow">
            <a:avLst>
              <a:gd name="adj1" fmla="val 59437"/>
              <a:gd name="adj2" fmla="val 121703"/>
              <a:gd name="adj3" fmla="val 33333"/>
            </a:avLst>
          </a:prstGeom>
          <a:solidFill>
            <a:srgbClr val="FFB13F"/>
          </a:solidFill>
          <a:ln w="9360">
            <a:solidFill>
              <a:srgbClr val="F9912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29708" name="Rectangle 12"/>
          <p:cNvSpPr>
            <a:spLocks noChangeArrowheads="1"/>
          </p:cNvSpPr>
          <p:nvPr/>
        </p:nvSpPr>
        <p:spPr bwMode="auto">
          <a:xfrm>
            <a:off x="593725" y="5229225"/>
            <a:ext cx="3022600" cy="1190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a:t>investigación como herramienta esencial que permitiría adaptar o crear nuevas tecnologías </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ext Box 1"/>
          <p:cNvSpPr txBox="1">
            <a:spLocks noChangeArrowheads="1"/>
          </p:cNvSpPr>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8732B745-BBA7-4EFB-8A0B-FA3F3EF9A1C6}" type="slidenum">
              <a:rPr lang="es-ES" altLang="ca-ES" sz="1200">
                <a:solidFill>
                  <a:srgbClr val="9999FF"/>
                </a:solidFill>
                <a:latin typeface="Arial Black" pitchFamily="32" charset="0"/>
              </a:rPr>
              <a:pPr algn="r"/>
              <a:t>27</a:t>
            </a:fld>
            <a:endParaRPr lang="es-ES" altLang="ca-ES" sz="1200">
              <a:solidFill>
                <a:srgbClr val="9999FF"/>
              </a:solidFill>
              <a:latin typeface="Arial Black" pitchFamily="32" charset="0"/>
            </a:endParaRPr>
          </a:p>
        </p:txBody>
      </p:sp>
      <p:sp>
        <p:nvSpPr>
          <p:cNvPr id="30722" name="Text Box 2"/>
          <p:cNvSpPr txBox="1">
            <a:spLocks noChangeArrowheads="1"/>
          </p:cNvSpPr>
          <p:nvPr/>
        </p:nvSpPr>
        <p:spPr bwMode="auto">
          <a:xfrm>
            <a:off x="684213" y="476250"/>
            <a:ext cx="8013700" cy="1371600"/>
          </a:xfrm>
          <a:prstGeom prst="rect">
            <a:avLst/>
          </a:prstGeom>
          <a:noFill/>
          <a:ln w="9360">
            <a:solidFill>
              <a:srgbClr val="9999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3200"/>
              <a:t>¿Quién decide sobre la transferencia?</a:t>
            </a:r>
            <a:br>
              <a:rPr lang="es-ES" altLang="ca-ES" sz="3200"/>
            </a:br>
            <a:r>
              <a:rPr lang="es-ES" altLang="ca-ES" sz="2400">
                <a:solidFill>
                  <a:srgbClr val="003366"/>
                </a:solidFill>
              </a:rPr>
              <a:t>El enfoque de los técnicos del Norte</a:t>
            </a:r>
            <a:r>
              <a:rPr lang="es-ES" altLang="ca-ES" sz="3200"/>
              <a:t> </a:t>
            </a:r>
          </a:p>
        </p:txBody>
      </p:sp>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475" y="3290888"/>
            <a:ext cx="2192338" cy="22256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5475" y="4005263"/>
            <a:ext cx="3403600" cy="23288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25" name="AutoShape 5"/>
          <p:cNvSpPr>
            <a:spLocks noChangeArrowheads="1"/>
          </p:cNvSpPr>
          <p:nvPr/>
        </p:nvSpPr>
        <p:spPr bwMode="auto">
          <a:xfrm>
            <a:off x="3071813" y="2420938"/>
            <a:ext cx="2198687" cy="1223962"/>
          </a:xfrm>
          <a:prstGeom prst="cloudCallout">
            <a:avLst>
              <a:gd name="adj1" fmla="val -78014"/>
              <a:gd name="adj2" fmla="val 42347"/>
            </a:avLst>
          </a:prstGeom>
          <a:solidFill>
            <a:srgbClr val="CCCCE6"/>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pic>
        <p:nvPicPr>
          <p:cNvPr id="3072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56000" y="2654300"/>
            <a:ext cx="1006475" cy="727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27" name="Rectangle 7"/>
          <p:cNvSpPr>
            <a:spLocks noChangeArrowheads="1"/>
          </p:cNvSpPr>
          <p:nvPr/>
        </p:nvSpPr>
        <p:spPr bwMode="auto">
          <a:xfrm>
            <a:off x="871538" y="5516563"/>
            <a:ext cx="4398962" cy="917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a:t>¿Seleccionamos las tecnologías buscando la solución a nuestra propia percepción del problema?</a:t>
            </a:r>
          </a:p>
        </p:txBody>
      </p:sp>
      <p:sp>
        <p:nvSpPr>
          <p:cNvPr id="30728" name="Rectangle 8"/>
          <p:cNvSpPr>
            <a:spLocks noChangeArrowheads="1"/>
          </p:cNvSpPr>
          <p:nvPr/>
        </p:nvSpPr>
        <p:spPr bwMode="auto">
          <a:xfrm>
            <a:off x="781050" y="1828800"/>
            <a:ext cx="3960813" cy="917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a:t>la tecnología que se transfiere es la que se conoce plenamente y en la que se tiene confianza </a:t>
            </a:r>
          </a:p>
        </p:txBody>
      </p:sp>
      <p:sp>
        <p:nvSpPr>
          <p:cNvPr id="30729" name="AutoShape 9"/>
          <p:cNvSpPr>
            <a:spLocks noChangeArrowheads="1"/>
          </p:cNvSpPr>
          <p:nvPr/>
        </p:nvSpPr>
        <p:spPr bwMode="auto">
          <a:xfrm rot="1620000">
            <a:off x="3292475" y="3840163"/>
            <a:ext cx="3240088" cy="1079500"/>
          </a:xfrm>
          <a:prstGeom prst="curvedDownArrow">
            <a:avLst>
              <a:gd name="adj1" fmla="val 58362"/>
              <a:gd name="adj2" fmla="val 119503"/>
              <a:gd name="adj3" fmla="val 33333"/>
            </a:avLst>
          </a:prstGeom>
          <a:solidFill>
            <a:srgbClr val="FFB13F"/>
          </a:solidFill>
          <a:ln w="9360">
            <a:solidFill>
              <a:srgbClr val="F9912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
        <p:nvSpPr>
          <p:cNvPr id="30730" name="Rectangle 10"/>
          <p:cNvSpPr>
            <a:spLocks noChangeArrowheads="1"/>
          </p:cNvSpPr>
          <p:nvPr/>
        </p:nvSpPr>
        <p:spPr bwMode="auto">
          <a:xfrm>
            <a:off x="5705475" y="2557463"/>
            <a:ext cx="3176588" cy="1465262"/>
          </a:xfrm>
          <a:prstGeom prst="rect">
            <a:avLst/>
          </a:prstGeom>
          <a:solidFill>
            <a:srgbClr val="FFB13F"/>
          </a:solidFill>
          <a:ln w="9360">
            <a:solidFill>
              <a:srgbClr val="F9912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a:t>¿está en armonía con la disponibilidad del recurso, las necesidades o la capacidad de pago de la comunidad? </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 Box 1"/>
          <p:cNvSpPr txBox="1">
            <a:spLocks noChangeArrowheads="1"/>
          </p:cNvSpPr>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D13F2BF1-E3B2-491B-AFFF-586F37A322AE}" type="slidenum">
              <a:rPr lang="es-ES" altLang="ca-ES" sz="1200">
                <a:solidFill>
                  <a:srgbClr val="9999FF"/>
                </a:solidFill>
                <a:latin typeface="Arial Black" pitchFamily="32" charset="0"/>
              </a:rPr>
              <a:pPr algn="r"/>
              <a:t>28</a:t>
            </a:fld>
            <a:endParaRPr lang="es-ES" altLang="ca-ES" sz="1200">
              <a:solidFill>
                <a:srgbClr val="9999FF"/>
              </a:solidFill>
              <a:latin typeface="Arial Black" pitchFamily="32" charset="0"/>
            </a:endParaRPr>
          </a:p>
        </p:txBody>
      </p:sp>
      <p:sp>
        <p:nvSpPr>
          <p:cNvPr id="31746" name="Text Box 2"/>
          <p:cNvSpPr txBox="1">
            <a:spLocks noChangeArrowheads="1"/>
          </p:cNvSpPr>
          <p:nvPr/>
        </p:nvSpPr>
        <p:spPr bwMode="auto">
          <a:xfrm>
            <a:off x="684213" y="476250"/>
            <a:ext cx="8013700" cy="1371600"/>
          </a:xfrm>
          <a:prstGeom prst="rect">
            <a:avLst/>
          </a:prstGeom>
          <a:noFill/>
          <a:ln w="9360">
            <a:solidFill>
              <a:srgbClr val="9999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3200"/>
              <a:t>¿Quién decide sobre la transferencia?</a:t>
            </a:r>
            <a:br>
              <a:rPr lang="es-ES" altLang="ca-ES" sz="3200"/>
            </a:br>
            <a:r>
              <a:rPr lang="es-ES" altLang="ca-ES" sz="2400">
                <a:solidFill>
                  <a:srgbClr val="003366"/>
                </a:solidFill>
              </a:rPr>
              <a:t>El enfoque paternalista de los donantes</a:t>
            </a:r>
            <a:r>
              <a:rPr lang="es-ES" altLang="ca-ES" sz="3200"/>
              <a:t> </a:t>
            </a:r>
          </a:p>
        </p:txBody>
      </p:sp>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725" y="3290888"/>
            <a:ext cx="2192338" cy="22256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1748" name="AutoShape 4"/>
          <p:cNvSpPr>
            <a:spLocks noChangeArrowheads="1"/>
          </p:cNvSpPr>
          <p:nvPr/>
        </p:nvSpPr>
        <p:spPr bwMode="auto">
          <a:xfrm>
            <a:off x="2913063" y="2420938"/>
            <a:ext cx="2198687" cy="1223962"/>
          </a:xfrm>
          <a:prstGeom prst="cloudCallout">
            <a:avLst>
              <a:gd name="adj1" fmla="val -78014"/>
              <a:gd name="adj2" fmla="val 42347"/>
            </a:avLst>
          </a:prstGeom>
          <a:solidFill>
            <a:srgbClr val="CCCCE6"/>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pic>
        <p:nvPicPr>
          <p:cNvPr id="317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97250" y="2654300"/>
            <a:ext cx="1006475" cy="7270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1750" name="AutoShape 6"/>
          <p:cNvSpPr>
            <a:spLocks noChangeArrowheads="1"/>
          </p:cNvSpPr>
          <p:nvPr/>
        </p:nvSpPr>
        <p:spPr bwMode="auto">
          <a:xfrm rot="1620000">
            <a:off x="3133725" y="3840163"/>
            <a:ext cx="3240088" cy="1079500"/>
          </a:xfrm>
          <a:prstGeom prst="curvedDownArrow">
            <a:avLst>
              <a:gd name="adj1" fmla="val 58362"/>
              <a:gd name="adj2" fmla="val 119503"/>
              <a:gd name="adj3" fmla="val 33333"/>
            </a:avLst>
          </a:prstGeom>
          <a:solidFill>
            <a:srgbClr val="FFB13F"/>
          </a:solidFill>
          <a:ln w="9360">
            <a:solidFill>
              <a:srgbClr val="F9912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pic>
        <p:nvPicPr>
          <p:cNvPr id="3175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15025" y="4156075"/>
            <a:ext cx="2808288" cy="21034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1752" name="Rectangle 8"/>
          <p:cNvSpPr>
            <a:spLocks noChangeArrowheads="1"/>
          </p:cNvSpPr>
          <p:nvPr/>
        </p:nvSpPr>
        <p:spPr bwMode="auto">
          <a:xfrm>
            <a:off x="647700" y="5664200"/>
            <a:ext cx="4140200" cy="1190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a:t>Se toman decisiones en los proyectos, sin incluir a las comunidades en la selección de la tecnología y de los niveles de servicio </a:t>
            </a:r>
          </a:p>
        </p:txBody>
      </p:sp>
      <p:sp>
        <p:nvSpPr>
          <p:cNvPr id="31753" name="AutoShape 9"/>
          <p:cNvSpPr>
            <a:spLocks noChangeArrowheads="1"/>
          </p:cNvSpPr>
          <p:nvPr/>
        </p:nvSpPr>
        <p:spPr bwMode="auto">
          <a:xfrm>
            <a:off x="5411788" y="2654300"/>
            <a:ext cx="1655762" cy="1187450"/>
          </a:xfrm>
          <a:prstGeom prst="wedgeEllipseCallout">
            <a:avLst>
              <a:gd name="adj1" fmla="val 52398"/>
              <a:gd name="adj2" fmla="val 143583"/>
            </a:avLst>
          </a:prstGeom>
          <a:solidFill>
            <a:srgbClr val="FFB13F"/>
          </a:solidFill>
          <a:ln w="9360">
            <a:solidFill>
              <a:srgbClr val="F9912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pic>
        <p:nvPicPr>
          <p:cNvPr id="31754" name="Picture 10"/>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5772150" y="2917825"/>
            <a:ext cx="1006475" cy="727075"/>
          </a:xfrm>
          <a:prstGeom prst="rect">
            <a:avLst/>
          </a:prstGeom>
          <a:noFill/>
          <a:ln>
            <a:noFill/>
          </a:ln>
          <a:effectLst/>
          <a:extLst>
            <a:ext uri="{909E8E84-426E-40DD-AFC4-6F175D3DCCD1}">
              <a14:hiddenFill xmlns:a14="http://schemas.microsoft.com/office/drawing/2010/main">
                <a:blipFill dpi="0" rotWithShape="0">
                  <a:blip>
                    <a:grayscl/>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1755" name="Line 11"/>
          <p:cNvSpPr>
            <a:spLocks noChangeShapeType="1"/>
          </p:cNvSpPr>
          <p:nvPr/>
        </p:nvSpPr>
        <p:spPr bwMode="auto">
          <a:xfrm>
            <a:off x="5772150" y="2917825"/>
            <a:ext cx="1006475" cy="727075"/>
          </a:xfrm>
          <a:prstGeom prst="line">
            <a:avLst/>
          </a:prstGeom>
          <a:noFill/>
          <a:ln w="28440">
            <a:solidFill>
              <a:srgbClr val="CC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ca-ES"/>
          </a:p>
        </p:txBody>
      </p:sp>
      <p:sp>
        <p:nvSpPr>
          <p:cNvPr id="31756" name="Line 12"/>
          <p:cNvSpPr>
            <a:spLocks noChangeShapeType="1"/>
          </p:cNvSpPr>
          <p:nvPr/>
        </p:nvSpPr>
        <p:spPr bwMode="auto">
          <a:xfrm flipV="1">
            <a:off x="5772150" y="2916238"/>
            <a:ext cx="1006475" cy="730250"/>
          </a:xfrm>
          <a:prstGeom prst="line">
            <a:avLst/>
          </a:prstGeom>
          <a:noFill/>
          <a:ln w="28440">
            <a:solidFill>
              <a:srgbClr val="CC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ca-ES"/>
          </a:p>
        </p:txBody>
      </p:sp>
      <p:sp>
        <p:nvSpPr>
          <p:cNvPr id="31757" name="Rectangle 13"/>
          <p:cNvSpPr>
            <a:spLocks noChangeArrowheads="1"/>
          </p:cNvSpPr>
          <p:nvPr/>
        </p:nvSpPr>
        <p:spPr bwMode="auto">
          <a:xfrm>
            <a:off x="7067550" y="2046288"/>
            <a:ext cx="2112963" cy="1798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sz="1400"/>
              <a:t>la población es, en última instancia, la que decide sobre su uso o mantenimiento, situación que se refleja en los múltiples ejemplos de sistemas que no se usan </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 Box 1"/>
          <p:cNvSpPr txBox="1">
            <a:spLocks noChangeArrowheads="1"/>
          </p:cNvSpPr>
          <p:nvPr/>
        </p:nvSpPr>
        <p:spPr bwMode="auto">
          <a:xfrm>
            <a:off x="6815138" y="62484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62D622DB-77D7-4531-9BEE-31D1257265B6}" type="slidenum">
              <a:rPr lang="es-ES" altLang="ca-ES" sz="1200">
                <a:solidFill>
                  <a:srgbClr val="9999FF"/>
                </a:solidFill>
                <a:latin typeface="Arial Black" pitchFamily="32" charset="0"/>
              </a:rPr>
              <a:pPr algn="r"/>
              <a:t>29</a:t>
            </a:fld>
            <a:endParaRPr lang="es-ES" altLang="ca-ES" sz="1200">
              <a:solidFill>
                <a:srgbClr val="9999FF"/>
              </a:solidFill>
              <a:latin typeface="Arial Black" pitchFamily="32" charset="0"/>
            </a:endParaRPr>
          </a:p>
        </p:txBody>
      </p:sp>
      <p:sp>
        <p:nvSpPr>
          <p:cNvPr id="32770" name="Rectangle 2"/>
          <p:cNvSpPr>
            <a:spLocks noChangeArrowheads="1"/>
          </p:cNvSpPr>
          <p:nvPr/>
        </p:nvSpPr>
        <p:spPr bwMode="auto">
          <a:xfrm>
            <a:off x="754063" y="928688"/>
            <a:ext cx="5318125" cy="5305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a:t>En un pueblo de la India se instaló un sistema de suministro de biogás para la comunidad. El primer enfoque resultó un fracaso. El gas se utilizaba originariamente para cocinar, substituyendo como combustible a la madera. </a:t>
            </a:r>
          </a:p>
          <a:p>
            <a:endParaRPr lang="es-ES" altLang="ca-ES"/>
          </a:p>
          <a:p>
            <a:r>
              <a:rPr lang="es-ES" altLang="ca-ES"/>
              <a:t>Pero la comunidad disponía de madera abundante. Reuniones posteriores mantenidas con la comunidad reflejaron que la principal necesidad era la falta de un suministro de agua limpia, fiable y accesible.</a:t>
            </a:r>
          </a:p>
          <a:p>
            <a:endParaRPr lang="es-ES" altLang="ca-ES"/>
          </a:p>
          <a:p>
            <a:r>
              <a:rPr lang="es-ES" altLang="ca-ES"/>
              <a:t>El biogás se usó entonces para alimentar un generador con motor diesel que suministraba electricidad a los hogares y a una bomba de agua que extraía ésta de un pozo. Se dispuso de un grifo con agua limpia frente a cada uno de los hogares que participaron en el proyecto. (Anderson et al., 1999).</a:t>
            </a:r>
          </a:p>
        </p:txBody>
      </p:sp>
      <p:pic>
        <p:nvPicPr>
          <p:cNvPr id="32771" name="Picture 3"/>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6286500" y="0"/>
            <a:ext cx="2857500" cy="1895475"/>
          </a:xfrm>
          <a:prstGeom prst="rect">
            <a:avLst/>
          </a:prstGeom>
          <a:noFill/>
          <a:ln>
            <a:noFill/>
          </a:ln>
          <a:effectLst/>
          <a:extLst>
            <a:ext uri="{909E8E84-426E-40DD-AFC4-6F175D3DCCD1}">
              <a14:hiddenFill xmlns:a14="http://schemas.microsoft.com/office/drawing/2010/main">
                <a:blipFill dpi="0" rotWithShape="0">
                  <a:blip>
                    <a:grayscl/>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2772" name="Picture 4"/>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6357938" y="4786313"/>
            <a:ext cx="2524125" cy="1905000"/>
          </a:xfrm>
          <a:prstGeom prst="rect">
            <a:avLst/>
          </a:prstGeom>
          <a:noFill/>
          <a:ln>
            <a:noFill/>
          </a:ln>
          <a:effectLst/>
          <a:extLst>
            <a:ext uri="{909E8E84-426E-40DD-AFC4-6F175D3DCCD1}">
              <a14:hiddenFill xmlns:a14="http://schemas.microsoft.com/office/drawing/2010/main">
                <a:blipFill dpi="0" rotWithShape="0">
                  <a:blip>
                    <a:grayscl/>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2773" name="Rectangle 5"/>
          <p:cNvSpPr>
            <a:spLocks noChangeArrowheads="1"/>
          </p:cNvSpPr>
          <p:nvPr/>
        </p:nvSpPr>
        <p:spPr bwMode="auto">
          <a:xfrm>
            <a:off x="4024313" y="2230438"/>
            <a:ext cx="1095375" cy="246062"/>
          </a:xfrm>
          <a:prstGeom prst="rect">
            <a:avLst/>
          </a:pr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just"/>
            <a:r>
              <a:rPr lang="es-ES" altLang="ca-ES" sz="1000">
                <a:cs typeface="Times New Roman" pitchFamily="16" charset="0"/>
              </a:rPr>
              <a:t>	</a:t>
            </a:r>
          </a:p>
        </p:txBody>
      </p:sp>
      <p:sp>
        <p:nvSpPr>
          <p:cNvPr id="32774" name="Rectangle 6"/>
          <p:cNvSpPr>
            <a:spLocks noChangeArrowheads="1"/>
          </p:cNvSpPr>
          <p:nvPr/>
        </p:nvSpPr>
        <p:spPr bwMode="auto">
          <a:xfrm>
            <a:off x="6794500" y="1857375"/>
            <a:ext cx="1851025" cy="520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ctr"/>
            <a:r>
              <a:rPr lang="es-ES" altLang="ca-ES" sz="1400"/>
              <a:t>Cocina con biogás. </a:t>
            </a:r>
            <a:br>
              <a:rPr lang="es-ES" altLang="ca-ES" sz="1400"/>
            </a:br>
            <a:r>
              <a:rPr lang="es-ES" altLang="ca-ES" sz="1400"/>
              <a:t>Foto: Practical Action</a:t>
            </a:r>
          </a:p>
        </p:txBody>
      </p:sp>
      <p:sp>
        <p:nvSpPr>
          <p:cNvPr id="32775" name="Rectangle 7"/>
          <p:cNvSpPr>
            <a:spLocks noChangeArrowheads="1"/>
          </p:cNvSpPr>
          <p:nvPr/>
        </p:nvSpPr>
        <p:spPr bwMode="auto">
          <a:xfrm>
            <a:off x="3865563" y="6286500"/>
            <a:ext cx="2444750" cy="306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sz="1400"/>
              <a:t>Grupo generador con biogás</a:t>
            </a:r>
          </a:p>
        </p:txBody>
      </p:sp>
      <p:pic>
        <p:nvPicPr>
          <p:cNvPr id="32776" name="Picture 8"/>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6357938" y="2452688"/>
            <a:ext cx="2571750" cy="1952625"/>
          </a:xfrm>
          <a:prstGeom prst="rect">
            <a:avLst/>
          </a:prstGeom>
          <a:noFill/>
          <a:ln>
            <a:noFill/>
          </a:ln>
          <a:effectLst/>
          <a:extLst>
            <a:ext uri="{909E8E84-426E-40DD-AFC4-6F175D3DCCD1}">
              <a14:hiddenFill xmlns:a14="http://schemas.microsoft.com/office/drawing/2010/main">
                <a:blipFill dpi="0" rotWithShape="0">
                  <a:blip>
                    <a:grayscl/>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2777" name="Rectangle 9"/>
          <p:cNvSpPr>
            <a:spLocks noChangeArrowheads="1"/>
          </p:cNvSpPr>
          <p:nvPr/>
        </p:nvSpPr>
        <p:spPr bwMode="auto">
          <a:xfrm>
            <a:off x="6650038" y="4429125"/>
            <a:ext cx="1771650" cy="306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sz="1400"/>
              <a:t>Foto: Manos Unidas</a:t>
            </a:r>
          </a:p>
        </p:txBody>
      </p:sp>
      <p:sp>
        <p:nvSpPr>
          <p:cNvPr id="32778" name="Rectangle 10"/>
          <p:cNvSpPr>
            <a:spLocks noChangeArrowheads="1"/>
          </p:cNvSpPr>
          <p:nvPr/>
        </p:nvSpPr>
        <p:spPr bwMode="auto">
          <a:xfrm>
            <a:off x="827088" y="285750"/>
            <a:ext cx="4816475" cy="460375"/>
          </a:xfrm>
          <a:prstGeom prst="rect">
            <a:avLst/>
          </a:prstGeom>
          <a:noFill/>
          <a:ln w="9360">
            <a:solidFill>
              <a:srgbClr val="9999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sz="2400">
                <a:solidFill>
                  <a:srgbClr val="00007D"/>
                </a:solidFill>
              </a:rPr>
              <a:t>Ejemplo</a:t>
            </a:r>
          </a:p>
        </p:txBody>
      </p:sp>
    </p:spTree>
  </p:cSld>
  <p:clrMapOvr>
    <a:masterClrMapping/>
  </p:clrMapOvr>
  <p:transition/>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 Box 1"/>
          <p:cNvSpPr txBox="1">
            <a:spLocks noChangeArrowheads="1"/>
          </p:cNvSpPr>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12DF9A38-2BAD-485B-B665-47317619A64F}" type="slidenum">
              <a:rPr lang="es-ES" altLang="ca-ES" sz="1200">
                <a:solidFill>
                  <a:srgbClr val="9999FF"/>
                </a:solidFill>
                <a:latin typeface="Arial Black" pitchFamily="32" charset="0"/>
              </a:rPr>
              <a:pPr algn="r"/>
              <a:t>30</a:t>
            </a:fld>
            <a:endParaRPr lang="es-ES" altLang="ca-ES" sz="1200">
              <a:solidFill>
                <a:srgbClr val="9999FF"/>
              </a:solidFill>
              <a:latin typeface="Arial Black" pitchFamily="32" charset="0"/>
            </a:endParaRPr>
          </a:p>
        </p:txBody>
      </p:sp>
      <p:sp>
        <p:nvSpPr>
          <p:cNvPr id="33794" name="Text Box 2"/>
          <p:cNvSpPr txBox="1">
            <a:spLocks noChangeArrowheads="1"/>
          </p:cNvSpPr>
          <p:nvPr/>
        </p:nvSpPr>
        <p:spPr bwMode="auto">
          <a:xfrm>
            <a:off x="684213" y="476250"/>
            <a:ext cx="8013700" cy="1371600"/>
          </a:xfrm>
          <a:prstGeom prst="rect">
            <a:avLst/>
          </a:prstGeom>
          <a:noFill/>
          <a:ln w="9360">
            <a:solidFill>
              <a:srgbClr val="9999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3200"/>
              <a:t>Compartir tecnologías</a:t>
            </a:r>
            <a:br>
              <a:rPr lang="es-ES" altLang="ca-ES" sz="3200"/>
            </a:br>
            <a:r>
              <a:rPr lang="es-ES" altLang="ca-ES" sz="2400"/>
              <a:t>haciendo posible su apropiación</a:t>
            </a:r>
          </a:p>
        </p:txBody>
      </p:sp>
      <p:pic>
        <p:nvPicPr>
          <p:cNvPr id="33795" name="Picture 3"/>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2879725" y="2000250"/>
            <a:ext cx="2881313" cy="2149475"/>
          </a:xfrm>
          <a:prstGeom prst="rect">
            <a:avLst/>
          </a:prstGeom>
          <a:noFill/>
          <a:ln>
            <a:noFill/>
          </a:ln>
          <a:effectLst/>
          <a:extLst>
            <a:ext uri="{909E8E84-426E-40DD-AFC4-6F175D3DCCD1}">
              <a14:hiddenFill xmlns:a14="http://schemas.microsoft.com/office/drawing/2010/main">
                <a:blipFill dpi="0" rotWithShape="0">
                  <a:blip>
                    <a:grayscl/>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37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9725" y="4283075"/>
            <a:ext cx="2881313" cy="21796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3797" name="AutoShape 5"/>
          <p:cNvSpPr>
            <a:spLocks noChangeArrowheads="1"/>
          </p:cNvSpPr>
          <p:nvPr/>
        </p:nvSpPr>
        <p:spPr bwMode="auto">
          <a:xfrm>
            <a:off x="709613" y="836613"/>
            <a:ext cx="2098675" cy="2376487"/>
          </a:xfrm>
          <a:prstGeom prst="wedgeEllipseCallout">
            <a:avLst>
              <a:gd name="adj1" fmla="val 129199"/>
              <a:gd name="adj2" fmla="val 43519"/>
            </a:avLst>
          </a:prstGeom>
          <a:solidFill>
            <a:srgbClr val="C0C0C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pic>
        <p:nvPicPr>
          <p:cNvPr id="33798" name="Picture 6"/>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1152525" y="1125538"/>
            <a:ext cx="1311275" cy="1798637"/>
          </a:xfrm>
          <a:prstGeom prst="rect">
            <a:avLst/>
          </a:prstGeom>
          <a:noFill/>
          <a:ln>
            <a:noFill/>
          </a:ln>
          <a:effectLst/>
          <a:extLst>
            <a:ext uri="{909E8E84-426E-40DD-AFC4-6F175D3DCCD1}">
              <a14:hiddenFill xmlns:a14="http://schemas.microsoft.com/office/drawing/2010/main">
                <a:blipFill dpi="0" rotWithShape="0">
                  <a:blip>
                    <a:grayscl/>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3799" name="Rectangle 7"/>
          <p:cNvSpPr>
            <a:spLocks noChangeArrowheads="1"/>
          </p:cNvSpPr>
          <p:nvPr/>
        </p:nvSpPr>
        <p:spPr bwMode="auto">
          <a:xfrm>
            <a:off x="808038" y="4868863"/>
            <a:ext cx="1655762" cy="1190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a:t>creando espacios para el aprendizaje en equipo </a:t>
            </a:r>
          </a:p>
        </p:txBody>
      </p:sp>
      <p:sp>
        <p:nvSpPr>
          <p:cNvPr id="33800" name="Rectangle 8"/>
          <p:cNvSpPr>
            <a:spLocks noChangeArrowheads="1"/>
          </p:cNvSpPr>
          <p:nvPr/>
        </p:nvSpPr>
        <p:spPr bwMode="auto">
          <a:xfrm>
            <a:off x="5992813" y="2282825"/>
            <a:ext cx="2971800" cy="642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a:t>poniendo un mayor énfasis en la investigación </a:t>
            </a:r>
          </a:p>
        </p:txBody>
      </p:sp>
      <p:sp>
        <p:nvSpPr>
          <p:cNvPr id="33801" name="Rectangle 9"/>
          <p:cNvSpPr>
            <a:spLocks noChangeArrowheads="1"/>
          </p:cNvSpPr>
          <p:nvPr/>
        </p:nvSpPr>
        <p:spPr bwMode="auto">
          <a:xfrm>
            <a:off x="588963" y="3338513"/>
            <a:ext cx="2290762" cy="946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sz="1400"/>
              <a:t>estrategia de presentar problemas que los motive a buscar sus propias soluciones </a:t>
            </a:r>
          </a:p>
        </p:txBody>
      </p:sp>
      <p:sp>
        <p:nvSpPr>
          <p:cNvPr id="33802" name="AutoShape 10"/>
          <p:cNvSpPr>
            <a:spLocks noChangeArrowheads="1"/>
          </p:cNvSpPr>
          <p:nvPr/>
        </p:nvSpPr>
        <p:spPr bwMode="auto">
          <a:xfrm>
            <a:off x="5761038" y="3213100"/>
            <a:ext cx="3178175" cy="2232025"/>
          </a:xfrm>
          <a:prstGeom prst="cloudCallout">
            <a:avLst>
              <a:gd name="adj1" fmla="val -62486"/>
              <a:gd name="adj2" fmla="val 40968"/>
            </a:avLst>
          </a:prstGeom>
          <a:solidFill>
            <a:srgbClr val="C0C0C0"/>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pic>
        <p:nvPicPr>
          <p:cNvPr id="33803" name="Picture 11"/>
          <p:cNvPicPr>
            <a:picLocks noChangeAspect="1" noChangeArrowheads="1"/>
          </p:cNvPicPr>
          <p:nvPr/>
        </p:nvPicPr>
        <p:blipFill>
          <a:blip r:embed="rId6">
            <a:grayscl/>
            <a:extLst>
              <a:ext uri="{28A0092B-C50C-407E-A947-70E740481C1C}">
                <a14:useLocalDpi xmlns:a14="http://schemas.microsoft.com/office/drawing/2010/main" val="0"/>
              </a:ext>
            </a:extLst>
          </a:blip>
          <a:srcRect/>
          <a:stretch>
            <a:fillRect/>
          </a:stretch>
        </p:blipFill>
        <p:spPr bwMode="auto">
          <a:xfrm>
            <a:off x="6265863" y="3570288"/>
            <a:ext cx="2159000" cy="1423987"/>
          </a:xfrm>
          <a:prstGeom prst="rect">
            <a:avLst/>
          </a:prstGeom>
          <a:noFill/>
          <a:ln>
            <a:noFill/>
          </a:ln>
          <a:effectLst/>
          <a:extLst>
            <a:ext uri="{909E8E84-426E-40DD-AFC4-6F175D3DCCD1}">
              <a14:hiddenFill xmlns:a14="http://schemas.microsoft.com/office/drawing/2010/main">
                <a:blipFill dpi="0" rotWithShape="0">
                  <a:blip>
                    <a:grayscl/>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3804" name="Rectangle 12"/>
          <p:cNvSpPr>
            <a:spLocks noChangeArrowheads="1"/>
          </p:cNvSpPr>
          <p:nvPr/>
        </p:nvSpPr>
        <p:spPr bwMode="auto">
          <a:xfrm>
            <a:off x="6032500" y="5445125"/>
            <a:ext cx="2906713" cy="917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a:t>experimentar, procesar (pensar, discutir), generalizar y aplicar </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ext Box 1"/>
          <p:cNvSpPr txBox="1">
            <a:spLocks noChangeArrowheads="1"/>
          </p:cNvSpPr>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5FFE47A1-6E1B-4595-A439-E6B03D1012A6}" type="slidenum">
              <a:rPr lang="es-ES" altLang="ca-ES" sz="1200">
                <a:solidFill>
                  <a:srgbClr val="9999FF"/>
                </a:solidFill>
                <a:latin typeface="Arial Black" pitchFamily="32" charset="0"/>
              </a:rPr>
              <a:pPr algn="r"/>
              <a:t>31</a:t>
            </a:fld>
            <a:endParaRPr lang="es-ES" altLang="ca-ES" sz="1200">
              <a:solidFill>
                <a:srgbClr val="9999FF"/>
              </a:solidFill>
              <a:latin typeface="Arial Black" pitchFamily="32" charset="0"/>
            </a:endParaRPr>
          </a:p>
        </p:txBody>
      </p:sp>
      <p:sp>
        <p:nvSpPr>
          <p:cNvPr id="34818" name="Text Box 2"/>
          <p:cNvSpPr txBox="1">
            <a:spLocks noChangeArrowheads="1"/>
          </p:cNvSpPr>
          <p:nvPr/>
        </p:nvSpPr>
        <p:spPr bwMode="auto">
          <a:xfrm>
            <a:off x="684213" y="476250"/>
            <a:ext cx="8013700" cy="1371600"/>
          </a:xfrm>
          <a:prstGeom prst="rect">
            <a:avLst/>
          </a:prstGeom>
          <a:noFill/>
          <a:ln w="9360">
            <a:solidFill>
              <a:srgbClr val="9999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3200"/>
              <a:t>“Sabemos más de lo que podemos contar” </a:t>
            </a:r>
          </a:p>
        </p:txBody>
      </p:sp>
      <p:pic>
        <p:nvPicPr>
          <p:cNvPr id="348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2492375"/>
            <a:ext cx="2813050" cy="36464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48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2492375"/>
            <a:ext cx="2813050" cy="36464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4821" name="Line 5"/>
          <p:cNvSpPr>
            <a:spLocks noChangeShapeType="1"/>
          </p:cNvSpPr>
          <p:nvPr/>
        </p:nvSpPr>
        <p:spPr bwMode="auto">
          <a:xfrm>
            <a:off x="711200" y="3178175"/>
            <a:ext cx="8432800" cy="106363"/>
          </a:xfrm>
          <a:prstGeom prst="line">
            <a:avLst/>
          </a:prstGeom>
          <a:noFill/>
          <a:ln w="38160">
            <a:solidFill>
              <a:srgbClr val="F99129"/>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ca-ES"/>
          </a:p>
        </p:txBody>
      </p:sp>
      <p:sp>
        <p:nvSpPr>
          <p:cNvPr id="34822" name="Text Box 6"/>
          <p:cNvSpPr txBox="1">
            <a:spLocks noChangeArrowheads="1"/>
          </p:cNvSpPr>
          <p:nvPr/>
        </p:nvSpPr>
        <p:spPr bwMode="auto">
          <a:xfrm rot="16200000">
            <a:off x="7515225" y="1760538"/>
            <a:ext cx="2479675" cy="368300"/>
          </a:xfrm>
          <a:prstGeom prst="rect">
            <a:avLst/>
          </a:prstGeom>
          <a:solidFill>
            <a:srgbClr val="FFFFFF"/>
          </a:solidFill>
          <a:ln w="9360">
            <a:solidFill>
              <a:srgbClr val="F9912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a:t>Conocimiento explícito</a:t>
            </a:r>
          </a:p>
        </p:txBody>
      </p:sp>
      <p:sp>
        <p:nvSpPr>
          <p:cNvPr id="34823" name="Text Box 7"/>
          <p:cNvSpPr txBox="1">
            <a:spLocks noChangeArrowheads="1"/>
          </p:cNvSpPr>
          <p:nvPr/>
        </p:nvSpPr>
        <p:spPr bwMode="auto">
          <a:xfrm rot="16200000">
            <a:off x="7661275" y="4310063"/>
            <a:ext cx="2187575" cy="368300"/>
          </a:xfrm>
          <a:prstGeom prst="rect">
            <a:avLst/>
          </a:prstGeom>
          <a:solidFill>
            <a:srgbClr val="FFFFFF"/>
          </a:solidFill>
          <a:ln w="9360">
            <a:solidFill>
              <a:srgbClr val="F9912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a:t>Conocimiento tácito</a:t>
            </a:r>
          </a:p>
        </p:txBody>
      </p:sp>
      <p:sp>
        <p:nvSpPr>
          <p:cNvPr id="34824" name="AutoShape 8"/>
          <p:cNvSpPr>
            <a:spLocks noChangeArrowheads="1"/>
          </p:cNvSpPr>
          <p:nvPr/>
        </p:nvSpPr>
        <p:spPr bwMode="auto">
          <a:xfrm>
            <a:off x="3214688" y="2349500"/>
            <a:ext cx="2941637" cy="935038"/>
          </a:xfrm>
          <a:prstGeom prst="leftRightArrow">
            <a:avLst>
              <a:gd name="adj1" fmla="val 50000"/>
              <a:gd name="adj2" fmla="val 62629"/>
            </a:avLst>
          </a:prstGeom>
          <a:solidFill>
            <a:srgbClr val="FFB13F"/>
          </a:solidFill>
          <a:ln w="9360">
            <a:solidFill>
              <a:srgbClr val="F9912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ctr"/>
            <a:r>
              <a:rPr lang="es-ES" altLang="ca-ES"/>
              <a:t>Compartir información</a:t>
            </a:r>
          </a:p>
        </p:txBody>
      </p:sp>
      <p:sp>
        <p:nvSpPr>
          <p:cNvPr id="34825" name="Rectangle 9"/>
          <p:cNvSpPr>
            <a:spLocks noChangeArrowheads="1"/>
          </p:cNvSpPr>
          <p:nvPr/>
        </p:nvSpPr>
        <p:spPr bwMode="auto">
          <a:xfrm>
            <a:off x="971550" y="3757613"/>
            <a:ext cx="2243138" cy="1465262"/>
          </a:xfrm>
          <a:prstGeom prst="rect">
            <a:avLst/>
          </a:prstGeom>
          <a:solidFill>
            <a:srgbClr val="000000">
              <a:alpha val="50000"/>
            </a:srgb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a:solidFill>
                  <a:srgbClr val="FFFFFF"/>
                </a:solidFill>
              </a:rPr>
              <a:t>puede ser inconexo, confuso a veces, y no se puede expresar con precisión </a:t>
            </a:r>
          </a:p>
        </p:txBody>
      </p:sp>
      <p:sp>
        <p:nvSpPr>
          <p:cNvPr id="34826" name="Rectangle 10"/>
          <p:cNvSpPr>
            <a:spLocks noChangeArrowheads="1"/>
          </p:cNvSpPr>
          <p:nvPr/>
        </p:nvSpPr>
        <p:spPr bwMode="auto">
          <a:xfrm>
            <a:off x="6156325" y="3854450"/>
            <a:ext cx="2308225" cy="1190625"/>
          </a:xfrm>
          <a:prstGeom prst="rect">
            <a:avLst/>
          </a:prstGeom>
          <a:solidFill>
            <a:srgbClr val="000000">
              <a:alpha val="50000"/>
            </a:srgbClr>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a:solidFill>
                  <a:srgbClr val="FFFFFF"/>
                </a:solidFill>
              </a:rPr>
              <a:t>crucial en la toma de decisiones y en nuestra percepción del mundo </a:t>
            </a:r>
          </a:p>
        </p:txBody>
      </p:sp>
      <p:sp>
        <p:nvSpPr>
          <p:cNvPr id="34827" name="AutoShape 11"/>
          <p:cNvSpPr>
            <a:spLocks noChangeArrowheads="1"/>
          </p:cNvSpPr>
          <p:nvPr/>
        </p:nvSpPr>
        <p:spPr bwMode="auto">
          <a:xfrm>
            <a:off x="2700338" y="5157788"/>
            <a:ext cx="3744912" cy="1039812"/>
          </a:xfrm>
          <a:prstGeom prst="leftRightArrow">
            <a:avLst>
              <a:gd name="adj1" fmla="val 50000"/>
              <a:gd name="adj2" fmla="val 71697"/>
            </a:avLst>
          </a:prstGeom>
          <a:solidFill>
            <a:srgbClr val="FFB13F"/>
          </a:solidFill>
          <a:ln w="9360">
            <a:solidFill>
              <a:srgbClr val="F9912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ctr"/>
            <a:r>
              <a:rPr lang="es-ES" altLang="ca-ES"/>
              <a:t>Compartir experiencias</a:t>
            </a:r>
            <a:br>
              <a:rPr lang="es-ES" altLang="ca-ES"/>
            </a:br>
            <a:r>
              <a:rPr lang="es-ES" altLang="ca-ES"/>
              <a:t>Experimentar juntos</a:t>
            </a:r>
          </a:p>
        </p:txBody>
      </p:sp>
      <p:sp>
        <p:nvSpPr>
          <p:cNvPr id="34828" name="Rectangle 12"/>
          <p:cNvSpPr>
            <a:spLocks noChangeArrowheads="1"/>
          </p:cNvSpPr>
          <p:nvPr/>
        </p:nvSpPr>
        <p:spPr bwMode="auto">
          <a:xfrm>
            <a:off x="3173413" y="1916113"/>
            <a:ext cx="3078162"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a:t>Necesario pero no suficiente</a:t>
            </a:r>
          </a:p>
        </p:txBody>
      </p:sp>
      <p:sp>
        <p:nvSpPr>
          <p:cNvPr id="34829" name="Rectangle 13"/>
          <p:cNvSpPr>
            <a:spLocks noChangeArrowheads="1"/>
          </p:cNvSpPr>
          <p:nvPr/>
        </p:nvSpPr>
        <p:spPr bwMode="auto">
          <a:xfrm>
            <a:off x="3590925" y="4005263"/>
            <a:ext cx="2089150"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r>
              <a:rPr lang="es-ES" altLang="ca-ES" sz="1600"/>
              <a:t>¿cómo compartir el</a:t>
            </a:r>
            <a:br>
              <a:rPr lang="es-ES" altLang="ca-ES" sz="1600"/>
            </a:br>
            <a:r>
              <a:rPr lang="es-ES" altLang="ca-ES" sz="1600"/>
              <a:t>conocimiento tácito? </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ext Box 1"/>
          <p:cNvSpPr txBox="1">
            <a:spLocks noChangeArrowheads="1"/>
          </p:cNvSpPr>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EC2D0E8E-3D72-4CDB-B094-17C696FB5DAF}" type="slidenum">
              <a:rPr lang="es-ES" altLang="ca-ES" sz="1200">
                <a:solidFill>
                  <a:srgbClr val="9999FF"/>
                </a:solidFill>
                <a:latin typeface="Arial Black" pitchFamily="32" charset="0"/>
              </a:rPr>
              <a:pPr algn="r"/>
              <a:t>32</a:t>
            </a:fld>
            <a:endParaRPr lang="es-ES" altLang="ca-ES" sz="1200">
              <a:solidFill>
                <a:srgbClr val="9999FF"/>
              </a:solidFill>
              <a:latin typeface="Arial Black" pitchFamily="32" charset="0"/>
            </a:endParaRPr>
          </a:p>
        </p:txBody>
      </p:sp>
      <p:sp>
        <p:nvSpPr>
          <p:cNvPr id="35842" name="Text Box 2"/>
          <p:cNvSpPr txBox="1">
            <a:spLocks noChangeArrowheads="1"/>
          </p:cNvSpPr>
          <p:nvPr/>
        </p:nvSpPr>
        <p:spPr bwMode="auto">
          <a:xfrm>
            <a:off x="684213" y="476250"/>
            <a:ext cx="8013700" cy="1371600"/>
          </a:xfrm>
          <a:prstGeom prst="rect">
            <a:avLst/>
          </a:prstGeom>
          <a:noFill/>
          <a:ln w="9360">
            <a:solidFill>
              <a:srgbClr val="9999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r>
              <a:rPr lang="es-ES" altLang="ca-ES" sz="3200"/>
              <a:t>objetivo final de la transferencia de tecnología</a:t>
            </a:r>
          </a:p>
        </p:txBody>
      </p:sp>
      <p:pic>
        <p:nvPicPr>
          <p:cNvPr id="358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1413" y="4437063"/>
            <a:ext cx="2665412" cy="19986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5844" name="Picture 4"/>
          <p:cNvPicPr>
            <a:picLocks noChangeAspect="1" noChangeArrowheads="1"/>
          </p:cNvPicPr>
          <p:nvPr/>
        </p:nvPicPr>
        <p:blipFill>
          <a:blip r:embed="rId4">
            <a:lum bright="18000"/>
            <a:extLst>
              <a:ext uri="{28A0092B-C50C-407E-A947-70E740481C1C}">
                <a14:useLocalDpi xmlns:a14="http://schemas.microsoft.com/office/drawing/2010/main" val="0"/>
              </a:ext>
            </a:extLst>
          </a:blip>
          <a:srcRect/>
          <a:stretch>
            <a:fillRect/>
          </a:stretch>
        </p:blipFill>
        <p:spPr bwMode="auto">
          <a:xfrm>
            <a:off x="6273800" y="4724400"/>
            <a:ext cx="2619375" cy="1963738"/>
          </a:xfrm>
          <a:prstGeom prst="rect">
            <a:avLst/>
          </a:prstGeom>
          <a:noFill/>
          <a:ln>
            <a:noFill/>
          </a:ln>
          <a:effectLst/>
          <a:extLst>
            <a:ext uri="{909E8E84-426E-40DD-AFC4-6F175D3DCCD1}">
              <a14:hiddenFill xmlns:a14="http://schemas.microsoft.com/office/drawing/2010/main">
                <a:blipFill dpi="0" rotWithShape="0">
                  <a:blip>
                    <a:lum bright="1800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584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1688" y="1916113"/>
            <a:ext cx="2881312" cy="21478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5846" name="Text Box 6"/>
          <p:cNvSpPr txBox="1">
            <a:spLocks noChangeArrowheads="1"/>
          </p:cNvSpPr>
          <p:nvPr/>
        </p:nvSpPr>
        <p:spPr bwMode="auto">
          <a:xfrm>
            <a:off x="3779838" y="1989138"/>
            <a:ext cx="5184775" cy="209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1pPr>
            <a:lvl2pPr marL="741363" indent="-284163">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911225" algn="l"/>
                <a:tab pos="1825625" algn="l"/>
                <a:tab pos="2740025" algn="l"/>
                <a:tab pos="3654425" algn="l"/>
                <a:tab pos="4568825" algn="l"/>
                <a:tab pos="5483225" algn="l"/>
                <a:tab pos="6397625" algn="l"/>
                <a:tab pos="7312025" algn="l"/>
                <a:tab pos="8226425" algn="l"/>
                <a:tab pos="9140825" algn="l"/>
                <a:tab pos="10055225" algn="l"/>
              </a:tabLst>
              <a:defRPr b="1">
                <a:solidFill>
                  <a:srgbClr val="000000"/>
                </a:solidFill>
                <a:latin typeface="Arial" charset="0"/>
                <a:cs typeface="Arial Unicode MS" charset="0"/>
              </a:defRPr>
            </a:lvl9pPr>
          </a:lstStyle>
          <a:p>
            <a:pPr>
              <a:spcBef>
                <a:spcPts val="500"/>
              </a:spcBef>
              <a:buClr>
                <a:srgbClr val="9999FF"/>
              </a:buClr>
              <a:buSzPct val="75000"/>
              <a:buFont typeface="Wingdings" charset="2"/>
              <a:buChar char=""/>
            </a:pPr>
            <a:r>
              <a:rPr lang="es-ES" altLang="ca-ES" sz="2000"/>
              <a:t>Solucionar un problema local</a:t>
            </a:r>
          </a:p>
          <a:p>
            <a:pPr lvl="1">
              <a:spcBef>
                <a:spcPts val="450"/>
              </a:spcBef>
              <a:buClr>
                <a:srgbClr val="9999CC"/>
              </a:buClr>
              <a:buSzPct val="80000"/>
              <a:buFont typeface="Wingdings" charset="2"/>
              <a:buChar char=""/>
            </a:pPr>
            <a:r>
              <a:rPr lang="es-ES" altLang="ca-ES"/>
              <a:t>asegurando que las personas puedan disfrutar de la mejor manera posible de su derecho de acceso a un nivel de servicio aceptable y sostenido sin mayores riesgos ambientales.</a:t>
            </a:r>
          </a:p>
        </p:txBody>
      </p:sp>
      <p:pic>
        <p:nvPicPr>
          <p:cNvPr id="35847"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04925" y="3573463"/>
            <a:ext cx="2665413" cy="19494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5848" name="AutoShape 8"/>
          <p:cNvSpPr>
            <a:spLocks noChangeArrowheads="1"/>
          </p:cNvSpPr>
          <p:nvPr/>
        </p:nvSpPr>
        <p:spPr bwMode="auto">
          <a:xfrm rot="1140000">
            <a:off x="336550" y="4335463"/>
            <a:ext cx="7092950" cy="2232025"/>
          </a:xfrm>
          <a:prstGeom prst="curvedUpArrow">
            <a:avLst>
              <a:gd name="adj1" fmla="val 21141"/>
              <a:gd name="adj2" fmla="val 81902"/>
              <a:gd name="adj3" fmla="val 29505"/>
            </a:avLst>
          </a:prstGeom>
          <a:solidFill>
            <a:srgbClr val="FFB13F"/>
          </a:solidFill>
          <a:ln w="9360">
            <a:solidFill>
              <a:srgbClr val="F99129"/>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a-ES"/>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ext Box 1"/>
          <p:cNvSpPr txBox="1">
            <a:spLocks noChangeArrowheads="1"/>
          </p:cNvSpPr>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5pPr>
            <a:lvl6pPr marL="25146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6pPr>
            <a:lvl7pPr marL="29718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7pPr>
            <a:lvl8pPr marL="34290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8pPr>
            <a:lvl9pPr marL="3886200" indent="-228600" defTabSz="449263" fontAlgn="base">
              <a:spcBef>
                <a:spcPct val="0"/>
              </a:spcBef>
              <a:spcAft>
                <a:spcPct val="0"/>
              </a:spcAft>
              <a:buClr>
                <a:srgbClr val="000000"/>
              </a:buClr>
              <a:buSzPct val="100000"/>
              <a:buFont typeface="Times New Roman" pitchFamily="16"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0000"/>
                </a:solidFill>
                <a:latin typeface="Arial" charset="0"/>
                <a:cs typeface="Arial Unicode MS" charset="0"/>
              </a:defRPr>
            </a:lvl9pPr>
          </a:lstStyle>
          <a:p>
            <a:pPr algn="r"/>
            <a:fld id="{15AC0538-6022-4018-BC1C-1249D7C50253}" type="slidenum">
              <a:rPr lang="es-ES" altLang="ca-ES" sz="1200">
                <a:solidFill>
                  <a:srgbClr val="9999FF"/>
                </a:solidFill>
                <a:latin typeface="Arial Black" pitchFamily="32" charset="0"/>
              </a:rPr>
              <a:pPr algn="r"/>
              <a:t>33</a:t>
            </a:fld>
            <a:endParaRPr lang="es-ES" altLang="ca-ES" sz="1200">
              <a:solidFill>
                <a:srgbClr val="9999FF"/>
              </a:solidFill>
              <a:latin typeface="Arial Black" pitchFamily="32" charset="0"/>
            </a:endParaRPr>
          </a:p>
        </p:txBody>
      </p:sp>
      <p:pic>
        <p:nvPicPr>
          <p:cNvPr id="36866" name="Picture 2"/>
          <p:cNvPicPr>
            <a:picLocks noChangeAspect="1" noChangeArrowheads="1"/>
          </p:cNvPicPr>
          <p:nvPr/>
        </p:nvPicPr>
        <p:blipFill>
          <a:blip r:embed="rId3">
            <a:lum bright="18000" contrast="18000"/>
            <a:extLst>
              <a:ext uri="{28A0092B-C50C-407E-A947-70E740481C1C}">
                <a14:useLocalDpi xmlns:a14="http://schemas.microsoft.com/office/drawing/2010/main" val="0"/>
              </a:ext>
            </a:extLst>
          </a:blip>
          <a:srcRect/>
          <a:stretch>
            <a:fillRect/>
          </a:stretch>
        </p:blipFill>
        <p:spPr bwMode="auto">
          <a:xfrm>
            <a:off x="2105025" y="595313"/>
            <a:ext cx="5029200" cy="6046787"/>
          </a:xfrm>
          <a:prstGeom prst="rect">
            <a:avLst/>
          </a:prstGeom>
          <a:noFill/>
          <a:ln>
            <a:noFill/>
          </a:ln>
          <a:effectLst/>
          <a:extLst>
            <a:ext uri="{909E8E84-426E-40DD-AFC4-6F175D3DCCD1}">
              <a14:hiddenFill xmlns:a14="http://schemas.microsoft.com/office/drawing/2010/main">
                <a:blipFill dpi="0" rotWithShape="0">
                  <a:blip>
                    <a:lum bright="18000" contrast="1800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l'Office">
  <a:themeElements>
    <a:clrScheme name="Tema de l'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e l'Office">
      <a:majorFont>
        <a:latin typeface="Arial"/>
        <a:ea typeface=""/>
        <a:cs typeface="Arial Unicode MS"/>
      </a:majorFont>
      <a:minorFont>
        <a:latin typeface="Arial"/>
        <a:ea typeface=""/>
        <a:cs typeface="Arial Unicode MS"/>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altLang="ca-ES" sz="1800" b="1" i="0" u="none" strike="noStrike" cap="none" normalizeH="0" baseline="0" smtClean="0">
            <a:ln>
              <a:noFill/>
            </a:ln>
            <a:solidFill>
              <a:schemeClr val="bg1"/>
            </a:solidFill>
            <a:effectLst/>
            <a:latin typeface="Arial" charset="0"/>
            <a:cs typeface="Arial Unicode MS"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altLang="ca-ES" sz="1800" b="1" i="0" u="none" strike="noStrike" cap="none" normalizeH="0" baseline="0" smtClean="0">
            <a:ln>
              <a:noFill/>
            </a:ln>
            <a:solidFill>
              <a:schemeClr val="bg1"/>
            </a:solidFill>
            <a:effectLst/>
            <a:latin typeface="Arial" charset="0"/>
            <a:cs typeface="Arial Unicode MS" charset="0"/>
          </a:defRPr>
        </a:defPPr>
      </a:lstStyle>
    </a:lnDef>
  </a:objectDefaults>
  <a:extraClrSchemeLst>
    <a:extraClrScheme>
      <a:clrScheme name="Tema de l'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e l'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e l'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e l'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e l'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e l'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e l'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l'Office">
  <a:themeElements>
    <a:clrScheme name="Tema de l'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e l'Office">
      <a:majorFont>
        <a:latin typeface="Arial"/>
        <a:ea typeface=""/>
        <a:cs typeface="Arial Unicode MS"/>
      </a:majorFont>
      <a:minorFont>
        <a:latin typeface="Arial"/>
        <a:ea typeface=""/>
        <a:cs typeface="Arial Unicode MS"/>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altLang="ca-ES" sz="1800" b="1" i="0" u="none" strike="noStrike" cap="none" normalizeH="0" baseline="0" smtClean="0">
            <a:ln>
              <a:noFill/>
            </a:ln>
            <a:solidFill>
              <a:schemeClr val="bg1"/>
            </a:solidFill>
            <a:effectLst/>
            <a:latin typeface="Arial" charset="0"/>
            <a:cs typeface="Arial Unicode MS"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altLang="ca-ES" sz="1800" b="1" i="0" u="none" strike="noStrike" cap="none" normalizeH="0" baseline="0" smtClean="0">
            <a:ln>
              <a:noFill/>
            </a:ln>
            <a:solidFill>
              <a:schemeClr val="bg1"/>
            </a:solidFill>
            <a:effectLst/>
            <a:latin typeface="Arial" charset="0"/>
            <a:cs typeface="Arial Unicode MS" charset="0"/>
          </a:defRPr>
        </a:defPPr>
      </a:lstStyle>
    </a:lnDef>
  </a:objectDefaults>
  <a:extraClrSchemeLst>
    <a:extraClrScheme>
      <a:clrScheme name="Tema de l'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e l'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e l'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e l'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e l'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e l'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e l'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e l'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3222</TotalTime>
  <Words>1765</Words>
  <Application>Microsoft Office PowerPoint</Application>
  <PresentationFormat>Presentació en pantalla (4:3)</PresentationFormat>
  <Paragraphs>270</Paragraphs>
  <Slides>33</Slides>
  <Notes>28</Notes>
  <HiddenSlides>0</HiddenSlides>
  <MMClips>0</MMClips>
  <ScaleCrop>false</ScaleCrop>
  <HeadingPairs>
    <vt:vector size="6" baseType="variant">
      <vt:variant>
        <vt:lpstr>Tipus de lletra utilitzats</vt:lpstr>
      </vt:variant>
      <vt:variant>
        <vt:i4>5</vt:i4>
      </vt:variant>
      <vt:variant>
        <vt:lpstr>Tema</vt:lpstr>
      </vt:variant>
      <vt:variant>
        <vt:i4>2</vt:i4>
      </vt:variant>
      <vt:variant>
        <vt:lpstr>Títols de les diapositives</vt:lpstr>
      </vt:variant>
      <vt:variant>
        <vt:i4>33</vt:i4>
      </vt:variant>
    </vt:vector>
  </HeadingPairs>
  <TitlesOfParts>
    <vt:vector size="40" baseType="lpstr">
      <vt:lpstr>Times New Roman</vt:lpstr>
      <vt:lpstr>Arial</vt:lpstr>
      <vt:lpstr>Arial Unicode MS</vt:lpstr>
      <vt:lpstr>Arial Black</vt:lpstr>
      <vt:lpstr>Wingdings</vt:lpstr>
      <vt:lpstr>Tema de l'Office</vt:lpstr>
      <vt:lpstr>Tema de l'Office</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lpstr>Presentació del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Enginyeria i Desenvolupament Humà: Energies Renovables</dc:title>
  <dc:creator>enrique velo</dc:creator>
  <cp:lastModifiedBy>UPC</cp:lastModifiedBy>
  <cp:revision>500</cp:revision>
  <cp:lastPrinted>1601-01-01T00:00:00Z</cp:lastPrinted>
  <dcterms:created xsi:type="dcterms:W3CDTF">2004-04-26T08:47:49Z</dcterms:created>
  <dcterms:modified xsi:type="dcterms:W3CDTF">2014-06-12T07:21:57Z</dcterms:modified>
</cp:coreProperties>
</file>